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8"/>
  </p:notesMasterIdLst>
  <p:sldIdLst>
    <p:sldId id="256" r:id="rId2"/>
    <p:sldId id="458" r:id="rId3"/>
    <p:sldId id="459" r:id="rId4"/>
    <p:sldId id="257" r:id="rId5"/>
    <p:sldId id="259" r:id="rId6"/>
    <p:sldId id="258" r:id="rId7"/>
    <p:sldId id="282" r:id="rId8"/>
    <p:sldId id="290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60" r:id="rId17"/>
    <p:sldId id="261" r:id="rId18"/>
    <p:sldId id="262" r:id="rId19"/>
    <p:sldId id="367" r:id="rId20"/>
    <p:sldId id="263" r:id="rId21"/>
    <p:sldId id="264" r:id="rId22"/>
    <p:sldId id="271" r:id="rId23"/>
    <p:sldId id="274" r:id="rId24"/>
    <p:sldId id="272" r:id="rId25"/>
    <p:sldId id="275" r:id="rId26"/>
    <p:sldId id="273" r:id="rId27"/>
    <p:sldId id="276" r:id="rId28"/>
    <p:sldId id="277" r:id="rId29"/>
    <p:sldId id="278" r:id="rId30"/>
    <p:sldId id="279" r:id="rId31"/>
    <p:sldId id="280" r:id="rId32"/>
    <p:sldId id="340" r:id="rId33"/>
    <p:sldId id="342" r:id="rId34"/>
    <p:sldId id="341" r:id="rId35"/>
    <p:sldId id="343" r:id="rId36"/>
    <p:sldId id="344" r:id="rId37"/>
    <p:sldId id="346" r:id="rId38"/>
    <p:sldId id="358" r:id="rId39"/>
    <p:sldId id="345" r:id="rId40"/>
    <p:sldId id="347" r:id="rId41"/>
    <p:sldId id="348" r:id="rId42"/>
    <p:sldId id="313" r:id="rId43"/>
    <p:sldId id="349" r:id="rId44"/>
    <p:sldId id="350" r:id="rId45"/>
    <p:sldId id="351" r:id="rId46"/>
    <p:sldId id="292" r:id="rId47"/>
    <p:sldId id="352" r:id="rId48"/>
    <p:sldId id="353" r:id="rId49"/>
    <p:sldId id="293" r:id="rId50"/>
    <p:sldId id="354" r:id="rId51"/>
    <p:sldId id="355" r:id="rId52"/>
    <p:sldId id="357" r:id="rId53"/>
    <p:sldId id="356" r:id="rId54"/>
    <p:sldId id="281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59" r:id="rId67"/>
    <p:sldId id="360" r:id="rId68"/>
    <p:sldId id="368" r:id="rId69"/>
    <p:sldId id="305" r:id="rId70"/>
    <p:sldId id="369" r:id="rId71"/>
    <p:sldId id="306" r:id="rId72"/>
    <p:sldId id="370" r:id="rId73"/>
    <p:sldId id="307" r:id="rId74"/>
    <p:sldId id="371" r:id="rId75"/>
    <p:sldId id="372" r:id="rId76"/>
    <p:sldId id="308" r:id="rId77"/>
    <p:sldId id="377" r:id="rId78"/>
    <p:sldId id="378" r:id="rId79"/>
    <p:sldId id="373" r:id="rId80"/>
    <p:sldId id="376" r:id="rId81"/>
    <p:sldId id="379" r:id="rId82"/>
    <p:sldId id="374" r:id="rId83"/>
    <p:sldId id="375" r:id="rId84"/>
    <p:sldId id="380" r:id="rId85"/>
    <p:sldId id="388" r:id="rId86"/>
    <p:sldId id="309" r:id="rId87"/>
    <p:sldId id="437" r:id="rId88"/>
    <p:sldId id="438" r:id="rId89"/>
    <p:sldId id="439" r:id="rId90"/>
    <p:sldId id="381" r:id="rId91"/>
    <p:sldId id="310" r:id="rId92"/>
    <p:sldId id="382" r:id="rId93"/>
    <p:sldId id="366" r:id="rId94"/>
    <p:sldId id="391" r:id="rId95"/>
    <p:sldId id="392" r:id="rId96"/>
    <p:sldId id="393" r:id="rId97"/>
    <p:sldId id="394" r:id="rId98"/>
    <p:sldId id="396" r:id="rId99"/>
    <p:sldId id="397" r:id="rId100"/>
    <p:sldId id="450" r:id="rId101"/>
    <p:sldId id="399" r:id="rId102"/>
    <p:sldId id="451" r:id="rId103"/>
    <p:sldId id="452" r:id="rId104"/>
    <p:sldId id="401" r:id="rId105"/>
    <p:sldId id="402" r:id="rId106"/>
    <p:sldId id="403" r:id="rId107"/>
    <p:sldId id="453" r:id="rId108"/>
    <p:sldId id="454" r:id="rId109"/>
    <p:sldId id="455" r:id="rId110"/>
    <p:sldId id="407" r:id="rId111"/>
    <p:sldId id="408" r:id="rId112"/>
    <p:sldId id="409" r:id="rId113"/>
    <p:sldId id="410" r:id="rId114"/>
    <p:sldId id="411" r:id="rId115"/>
    <p:sldId id="412" r:id="rId116"/>
    <p:sldId id="413" r:id="rId117"/>
    <p:sldId id="414" r:id="rId118"/>
    <p:sldId id="415" r:id="rId119"/>
    <p:sldId id="416" r:id="rId120"/>
    <p:sldId id="417" r:id="rId121"/>
    <p:sldId id="418" r:id="rId122"/>
    <p:sldId id="419" r:id="rId123"/>
    <p:sldId id="420" r:id="rId124"/>
    <p:sldId id="421" r:id="rId125"/>
    <p:sldId id="422" r:id="rId126"/>
    <p:sldId id="423" r:id="rId127"/>
    <p:sldId id="424" r:id="rId128"/>
    <p:sldId id="425" r:id="rId129"/>
    <p:sldId id="426" r:id="rId130"/>
    <p:sldId id="427" r:id="rId131"/>
    <p:sldId id="428" r:id="rId132"/>
    <p:sldId id="445" r:id="rId133"/>
    <p:sldId id="446" r:id="rId134"/>
    <p:sldId id="447" r:id="rId135"/>
    <p:sldId id="457" r:id="rId136"/>
    <p:sldId id="448" r:id="rId137"/>
    <p:sldId id="449" r:id="rId138"/>
    <p:sldId id="432" r:id="rId139"/>
    <p:sldId id="433" r:id="rId140"/>
    <p:sldId id="434" r:id="rId141"/>
    <p:sldId id="435" r:id="rId142"/>
    <p:sldId id="436" r:id="rId143"/>
    <p:sldId id="443" r:id="rId144"/>
    <p:sldId id="456" r:id="rId145"/>
    <p:sldId id="442" r:id="rId146"/>
    <p:sldId id="441" r:id="rId147"/>
  </p:sldIdLst>
  <p:sldSz cx="12192000" cy="6858000"/>
  <p:notesSz cx="6858000" cy="9144000"/>
  <p:embeddedFontLst>
    <p:embeddedFont>
      <p:font typeface="Tw Cen MT Condensed Extra Bold" panose="020B0803020202020204" pitchFamily="34" charset="0"/>
      <p:regular r:id="rId1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01" userDrawn="1">
          <p15:clr>
            <a:srgbClr val="A4A3A4"/>
          </p15:clr>
        </p15:guide>
        <p15:guide id="3" orient="horz" pos="2455" userDrawn="1">
          <p15:clr>
            <a:srgbClr val="A4A3A4"/>
          </p15:clr>
        </p15:guide>
        <p15:guide id="4" pos="3182" userDrawn="1">
          <p15:clr>
            <a:srgbClr val="A4A3A4"/>
          </p15:clr>
        </p15:guide>
        <p15:guide id="5" orient="horz" pos="4224" userDrawn="1">
          <p15:clr>
            <a:srgbClr val="A4A3A4"/>
          </p15:clr>
        </p15:guide>
        <p15:guide id="7" pos="3795" userDrawn="1">
          <p15:clr>
            <a:srgbClr val="A4A3A4"/>
          </p15:clr>
        </p15:guide>
        <p15:guide id="8" pos="6856" userDrawn="1">
          <p15:clr>
            <a:srgbClr val="A4A3A4"/>
          </p15:clr>
        </p15:guide>
        <p15:guide id="9" orient="horz" pos="663" userDrawn="1">
          <p15:clr>
            <a:srgbClr val="A4A3A4"/>
          </p15:clr>
        </p15:guide>
        <p15:guide id="10" pos="4180" userDrawn="1">
          <p15:clr>
            <a:srgbClr val="A4A3A4"/>
          </p15:clr>
        </p15:guide>
        <p15:guide id="11" pos="3999" userDrawn="1">
          <p15:clr>
            <a:srgbClr val="A4A3A4"/>
          </p15:clr>
        </p15:guide>
        <p15:guide id="12" pos="415" userDrawn="1">
          <p15:clr>
            <a:srgbClr val="A4A3A4"/>
          </p15:clr>
        </p15:guide>
        <p15:guide id="13" orient="horz" pos="1139" userDrawn="1">
          <p15:clr>
            <a:srgbClr val="A4A3A4"/>
          </p15:clr>
        </p15:guide>
        <p15:guide id="14" orient="horz" pos="34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 신" initials="강신" lastIdx="1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6B45D7"/>
    <a:srgbClr val="413B91"/>
    <a:srgbClr val="63A570"/>
    <a:srgbClr val="CFBC4D"/>
    <a:srgbClr val="F1ECCB"/>
    <a:srgbClr val="E3D899"/>
    <a:srgbClr val="D3C25B"/>
    <a:srgbClr val="21C7FB"/>
    <a:srgbClr val="375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>
        <p:scale>
          <a:sx n="200" d="100"/>
          <a:sy n="200" d="100"/>
        </p:scale>
        <p:origin x="144" y="-984"/>
      </p:cViewPr>
      <p:guideLst>
        <p:guide pos="801"/>
        <p:guide orient="horz" pos="2455"/>
        <p:guide pos="3182"/>
        <p:guide orient="horz" pos="4224"/>
        <p:guide pos="3795"/>
        <p:guide pos="6856"/>
        <p:guide orient="horz" pos="663"/>
        <p:guide pos="4180"/>
        <p:guide pos="3999"/>
        <p:guide pos="415"/>
        <p:guide orient="horz" pos="1139"/>
        <p:guide orient="horz" pos="34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59BD3C-3ABD-44C3-AA06-FEA6769347F0}" type="datetimeFigureOut">
              <a:rPr lang="ko-KR" altLang="en-US" smtClean="0"/>
              <a:pPr/>
              <a:t>2023-05-19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402C31-7BFE-487E-88A3-FAA167FFD5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B6808-637D-4BE5-B15E-0F848914D1E9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71A7-4605-45EF-BA4D-6AA17BC15F66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F558-4C4C-4590-9CAE-EC5F64CFEA8B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1213-D4B1-450A-90C0-173C6D61846D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01D47-EC50-4575-A6D3-FD8C5503EA5F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325E-FFF1-4551-942C-2E07C20167AA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5872-0FC6-46E0-9575-87C62E43FA3B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16A3-C4AB-40C2-82E2-C42A5F50EB51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8C2-36D9-4095-BA2F-5C8869DD0EA5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37D0-E1F7-4996-97C4-898A09E3BE15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C796-2E93-4B97-B963-37ECB89BFADA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B29D9-3810-453C-BED7-E3DE97506DF0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0.png"/><Relationship Id="rId4" Type="http://schemas.openxmlformats.org/officeDocument/2006/relationships/image" Target="../media/image20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38tptt7irM" TargetMode="Externa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18" Type="http://schemas.microsoft.com/office/2007/relationships/hdphoto" Target="../media/hdphoto5.wdp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5" Type="http://schemas.microsoft.com/office/2007/relationships/hdphoto" Target="../media/hdphoto8.wdp"/><Relationship Id="rId2" Type="http://schemas.openxmlformats.org/officeDocument/2006/relationships/image" Target="../media/image3.png"/><Relationship Id="rId16" Type="http://schemas.microsoft.com/office/2007/relationships/hdphoto" Target="../media/hdphoto4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24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23" Type="http://schemas.microsoft.com/office/2007/relationships/hdphoto" Target="../media/hdphoto7.wdp"/><Relationship Id="rId10" Type="http://schemas.microsoft.com/office/2007/relationships/hdphoto" Target="../media/hdphoto2.wdp"/><Relationship Id="rId19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Relationship Id="rId22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530427"/>
          </a:xfrm>
          <a:prstGeom prst="rect">
            <a:avLst/>
          </a:prstGeom>
          <a:solidFill>
            <a:srgbClr val="4E4E4E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1673168" y="1349483"/>
            <a:ext cx="8845663" cy="229080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7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0F0F0"/>
                </a:solidFill>
                <a:latin typeface="Tw Cen MT Condensed Extra Bold" panose="020B0803020202020204" pitchFamily="34" charset="0"/>
                <a:ea typeface="나눔스퀘어 ExtraBold" panose="020B0600000101010101" pitchFamily="50" charset="-127"/>
              </a:rPr>
              <a:t>MYSOHO</a:t>
            </a:r>
            <a:endParaRPr lang="ko-KR" altLang="en-US" sz="17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0F0F0"/>
              </a:solidFill>
              <a:latin typeface="Tw Cen MT Condensed Extra Bold" panose="020B0803020202020204" pitchFamily="34" charset="0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659877" y="3885475"/>
            <a:ext cx="0" cy="2710361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DC184B-DD01-4893-A996-EA6E3B6EF47B}"/>
              </a:ext>
            </a:extLst>
          </p:cNvPr>
          <p:cNvSpPr txBox="1"/>
          <p:nvPr/>
        </p:nvSpPr>
        <p:spPr>
          <a:xfrm>
            <a:off x="10166554" y="6111128"/>
            <a:ext cx="154291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5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2023.</a:t>
            </a:r>
            <a:r>
              <a:rPr lang="en-US" altLang="ko-KR" sz="3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3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813307" y="5679908"/>
            <a:ext cx="6408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박선교</a:t>
            </a:r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김은진 </a:t>
            </a:r>
            <a:r>
              <a:rPr lang="ko-KR" altLang="en-US" sz="20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서경빈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이준하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이지성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정희진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2394717" y="3852481"/>
            <a:ext cx="7402564" cy="65876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5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Tw Cen MT Condensed Extra Bold" panose="020B0803020202020204" pitchFamily="34" charset="0"/>
                <a:ea typeface="나눔스퀘어 ExtraBold" panose="020B0600000101010101" pitchFamily="50" charset="-127"/>
              </a:rPr>
              <a:t>PROJECT</a:t>
            </a:r>
            <a:endParaRPr lang="ko-KR" altLang="en-US" sz="15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Tw Cen MT Condensed Extra Bold" panose="020B0803020202020204" pitchFamily="34" charset="0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11509774" y="499831"/>
            <a:ext cx="0" cy="2710361"/>
          </a:xfrm>
          <a:prstGeom prst="line">
            <a:avLst/>
          </a:prstGeom>
          <a:ln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1828800" y="499831"/>
            <a:ext cx="9680974" cy="1"/>
          </a:xfrm>
          <a:prstGeom prst="line">
            <a:avLst/>
          </a:prstGeom>
          <a:ln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 flipH="1">
            <a:off x="659881" y="6595836"/>
            <a:ext cx="9608069" cy="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0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62" y="1566365"/>
            <a:ext cx="7705501" cy="3798295"/>
          </a:xfrm>
          <a:prstGeom prst="rect">
            <a:avLst/>
          </a:prstGeom>
        </p:spPr>
      </p:pic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Item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9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458" y="3701201"/>
            <a:ext cx="6331084" cy="296519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46108" y="3584827"/>
            <a:ext cx="1775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53708" y="6389393"/>
            <a:ext cx="4249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79" y="1147766"/>
            <a:ext cx="6749041" cy="245419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146214" y="3290500"/>
            <a:ext cx="4249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AdminMemberController.java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62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759450" cy="376471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6635750" y="1287701"/>
            <a:ext cx="4302313" cy="521922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상품분류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대분류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/TOP/BOTTOM/</a:t>
            </a: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    ONE-PIECE/ACC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키워드 검색조건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상품명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상품코드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상품가격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노출상태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판매상태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저장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삭제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삭제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63486" y="3347771"/>
            <a:ext cx="732514" cy="22410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10058" y="5025095"/>
            <a:ext cx="458789" cy="23971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03613" y="5253695"/>
            <a:ext cx="795111" cy="398461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81354" y="4960285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054505" y="327515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63566" y="2181225"/>
            <a:ext cx="4705281" cy="50939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89889" y="222940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46677" y="5695495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29743" y="2919846"/>
            <a:ext cx="458789" cy="23971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00083" y="286469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9246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5" y="1566251"/>
            <a:ext cx="5091346" cy="420036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3851" y="1020618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기능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23524" y="160272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AdminProductController.java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11" y="1581024"/>
            <a:ext cx="5521064" cy="415310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116939" y="160272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5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17875" y="456838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ReviewService.java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27281" y="841300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삭제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81" y="1364520"/>
            <a:ext cx="3992587" cy="5235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40" y="2128890"/>
            <a:ext cx="6271681" cy="368867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70338" y="144945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admin/product/list.html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91863" y="2196942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689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738265" cy="375086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635750" y="3006486"/>
            <a:ext cx="4302313" cy="224742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상품분류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상품명 설정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대표 이미지 설정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AWS S3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이미지 저장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사이즈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노출상태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판매상태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71586" y="4124450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71588" y="2300309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71587" y="3059205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86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6635750" y="3063205"/>
            <a:ext cx="4302313" cy="1940957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할인율 설정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설명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Ckeditor5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 Input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 넣은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 누르면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" y="1808163"/>
            <a:ext cx="5785016" cy="37814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271588" y="3897313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71587" y="4697695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99641" y="5370785"/>
            <a:ext cx="441435" cy="259781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65867" y="570446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83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665387"/>
            <a:ext cx="4683836" cy="2590448"/>
          </a:xfrm>
          <a:prstGeom prst="rect">
            <a:avLst/>
          </a:prstGeom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78120" y="2142167"/>
            <a:ext cx="1775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58194" y="4889680"/>
            <a:ext cx="4249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82741" y="1858947"/>
            <a:ext cx="3408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업로드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80" y="2392099"/>
            <a:ext cx="5750207" cy="31370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912457" y="5166679"/>
            <a:ext cx="4249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AdminProductController.java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595" y="5672550"/>
            <a:ext cx="2314575" cy="10287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750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92471" y="985075"/>
            <a:ext cx="3408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ckeditor5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338" y="2333857"/>
            <a:ext cx="4149328" cy="34034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06" y="1516799"/>
            <a:ext cx="4871544" cy="448543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70720" y="1553062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dmin/product/registration.html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01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38" y="1167342"/>
            <a:ext cx="5910446" cy="26208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22" y="4458282"/>
            <a:ext cx="5943862" cy="18519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1129515"/>
            <a:ext cx="4937215" cy="31728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108" y="4458282"/>
            <a:ext cx="3756938" cy="1965513"/>
          </a:xfrm>
          <a:prstGeom prst="rect">
            <a:avLst/>
          </a:prstGeom>
        </p:spPr>
      </p:pic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887970" y="509352"/>
            <a:ext cx="3408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S3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2540" y="452713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AwsS3Service.java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4570" y="4488963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application.yml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88510" y="1167342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AwsS3Config.java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02540" y="1229099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AwsS3Service.java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50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2"/>
            <a:ext cx="5785016" cy="378142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635750" y="2224955"/>
            <a:ext cx="4302313" cy="28603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대표이미지 변경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S3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이미지 저장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만약 이미지변경을 하지 않을 경우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이미지로 유지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상품분류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상품명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노출상태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판매상태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할인율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가능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98029" y="2339577"/>
            <a:ext cx="2259595" cy="394098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29979" y="2364343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43538" y="3792299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537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598" y="1078888"/>
            <a:ext cx="6163871" cy="5061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0" y="2286884"/>
            <a:ext cx="4754714" cy="2907168"/>
          </a:xfrm>
          <a:prstGeom prst="rect">
            <a:avLst/>
          </a:prstGeom>
        </p:spPr>
      </p:pic>
      <p:sp>
        <p:nvSpPr>
          <p:cNvPr id="9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Cart / Order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5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785016" cy="378142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618100" y="2926834"/>
            <a:ext cx="4302313" cy="1940957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Ckeditor5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게시판 구현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input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후 누르면   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버튼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페이지로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01476" y="5369511"/>
            <a:ext cx="628650" cy="29224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61310" y="5737320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643563" y="3258899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257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35" y="4599812"/>
            <a:ext cx="5943862" cy="18519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71" y="1167342"/>
            <a:ext cx="4980758" cy="32008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671" y="4486265"/>
            <a:ext cx="3756938" cy="1965513"/>
          </a:xfrm>
          <a:prstGeom prst="rect">
            <a:avLst/>
          </a:prstGeom>
        </p:spPr>
      </p:pic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887970" y="509352"/>
            <a:ext cx="3408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S3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35" y="1146856"/>
            <a:ext cx="5638566" cy="333940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890920" y="116281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AdminProductController.java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02540" y="460333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AwsS3Service.java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65090" y="117433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AwsS3Config.java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34570" y="4488963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application.yml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103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759450" cy="3795081"/>
          </a:xfrm>
          <a:prstGeom prst="rect">
            <a:avLst/>
          </a:prstGeom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09224" y="3426219"/>
            <a:ext cx="1455245" cy="22410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3613" y="5093675"/>
            <a:ext cx="795111" cy="24149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00243" y="3353604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63566" y="2181225"/>
            <a:ext cx="4705281" cy="71120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9889" y="222940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46677" y="531572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35750" y="1341628"/>
            <a:ext cx="4302313" cy="4658082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검색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주문상태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결제대기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배송중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배송완료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교환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기간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선택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어제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/1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주일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/1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키워드 검색조건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주문자명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주문상태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페이지로 이동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76545" y="3841826"/>
            <a:ext cx="347975" cy="24598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11681" y="376921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162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789" y="1153385"/>
            <a:ext cx="4559194" cy="19018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281410"/>
            <a:ext cx="4548233" cy="336787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548438" y="1152539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OrderService.java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544671" y="328755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OrderService.java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84" y="1543838"/>
            <a:ext cx="5204365" cy="510544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655027" y="155432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AdminOrderController.java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33851" y="1020618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기능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3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17051" y="1020618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주문상태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093" y="1543838"/>
            <a:ext cx="5189507" cy="15413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93" y="3531164"/>
            <a:ext cx="5202207" cy="296184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015370" y="1559653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AdminOrderController.java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028070" y="3540853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OrderService.java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33851" y="1020618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주문상태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키워드 검색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6" y="1558352"/>
            <a:ext cx="5211056" cy="308621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68670" y="1559653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OrderService.java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5" y="5299807"/>
            <a:ext cx="5264865" cy="1144536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33850" y="4776587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검색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25820" y="531039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OrderService.java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991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751001" cy="3781425"/>
          </a:xfrm>
          <a:prstGeom prst="rect">
            <a:avLst/>
          </a:prstGeom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18100" y="2881630"/>
            <a:ext cx="4302313" cy="1940957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수령자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고객요청이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왔을 때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수령자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 및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배송지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수정만 가능하도록 설계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상품 정보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상품명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	 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수량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상품금액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71588" y="2157413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83313" y="4265808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18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2701"/>
            <a:ext cx="5753156" cy="3786887"/>
          </a:xfrm>
          <a:prstGeom prst="rect">
            <a:avLst/>
          </a:prstGeom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10480" y="2165350"/>
            <a:ext cx="4302313" cy="28603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정보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적립금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결제방식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총수량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결제금액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주문일시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상태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결제대기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배송대기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배송중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배송완료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반품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교환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83313" y="3061848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83313" y="4776348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60299" y="5323042"/>
            <a:ext cx="436616" cy="29671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77850" y="529849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096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6" y="1558352"/>
            <a:ext cx="5220985" cy="1775398"/>
          </a:xfrm>
          <a:prstGeom prst="rect">
            <a:avLst/>
          </a:prstGeom>
        </p:spPr>
      </p:pic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3851" y="1020618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주문정보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55027" y="155432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AdminOrderController.java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4320"/>
            <a:ext cx="5445144" cy="314830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278587" y="156194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OrderService.java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27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3" y="1808163"/>
            <a:ext cx="5762625" cy="3797173"/>
          </a:xfrm>
          <a:prstGeom prst="rect">
            <a:avLst/>
          </a:prstGeom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18185" y="3235719"/>
            <a:ext cx="1046284" cy="22410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3613" y="5253695"/>
            <a:ext cx="795111" cy="24149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26963" y="3163104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63566" y="2181225"/>
            <a:ext cx="4705281" cy="50939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89889" y="222940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46677" y="547574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35750" y="1984248"/>
            <a:ext cx="4302313" cy="3473291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기간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선택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어제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/1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주일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/1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키워드 검색조건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상품코드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노출상태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페이지로 이동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776545" y="3651326"/>
            <a:ext cx="465925" cy="24598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11681" y="357871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732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061700"/>
            <a:ext cx="5591418" cy="12946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" y="1561941"/>
            <a:ext cx="4893799" cy="5063584"/>
          </a:xfrm>
          <a:prstGeom prst="rect">
            <a:avLst/>
          </a:prstGeom>
        </p:spPr>
      </p:pic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3851" y="1020618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기능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59752" y="156384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AdminReviewController.java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195458" y="1063176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ReviewService.java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75" y="2433183"/>
            <a:ext cx="5591418" cy="20551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189919" y="243755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ReviewService.java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875" y="4565156"/>
            <a:ext cx="5508594" cy="206838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117875" y="456838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ReviewService.java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352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48" y="1531331"/>
            <a:ext cx="5654529" cy="25916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48" y="4238611"/>
            <a:ext cx="5654531" cy="1990395"/>
          </a:xfrm>
          <a:prstGeom prst="rect">
            <a:avLst/>
          </a:prstGeom>
        </p:spPr>
      </p:pic>
      <p:sp>
        <p:nvSpPr>
          <p:cNvPr id="9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en-US" altLang="ko-KR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Comment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52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6" y="3212941"/>
            <a:ext cx="4899164" cy="1419384"/>
          </a:xfrm>
          <a:prstGeom prst="rect">
            <a:avLst/>
          </a:prstGeom>
        </p:spPr>
      </p:pic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57950" y="1681375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노출상태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변경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64552" y="321484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AdminReviewController.java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26" y="2468489"/>
            <a:ext cx="4892856" cy="280433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11252" y="247824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ReviewService.java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81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759450" cy="3799130"/>
          </a:xfrm>
          <a:prstGeom prst="rect">
            <a:avLst/>
          </a:prstGeom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27703" y="1345502"/>
            <a:ext cx="4302313" cy="4918115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내용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작성일자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리뷰내용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이미지 여부에 따라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일반후기와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사진후기로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분류됨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일반후기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1588" y="2157413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45" y="3804559"/>
            <a:ext cx="3587627" cy="228718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283313" y="3435228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031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808163"/>
            <a:ext cx="5759451" cy="3795082"/>
          </a:xfrm>
          <a:prstGeom prst="rect">
            <a:avLst/>
          </a:prstGeom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통합문의관리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70429" y="1803173"/>
            <a:ext cx="4302313" cy="37797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통합 문의 검색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문의유형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교환문의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기타문의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기간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선택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/1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/1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키워드 검색조건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통합문의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상세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18650" y="4419131"/>
            <a:ext cx="795111" cy="30888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3566" y="2181225"/>
            <a:ext cx="4705281" cy="70675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9889" y="222940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61714" y="4728013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47577" y="3377813"/>
            <a:ext cx="512732" cy="31092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7782" y="3305198"/>
            <a:ext cx="237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95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6014"/>
            <a:ext cx="4213266" cy="12420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" y="1543838"/>
            <a:ext cx="4892856" cy="445994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33851" y="1020618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기능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59752" y="156384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AdminQnaController.java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47265" y="1102312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통합문의관리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8355"/>
            <a:ext cx="4625911" cy="17726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71248"/>
            <a:ext cx="4625911" cy="223889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466365" y="2416762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QnaService.java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466365" y="4274137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QnaService.java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859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759452" cy="3795082"/>
          </a:xfrm>
          <a:prstGeom prst="rect">
            <a:avLst/>
          </a:prstGeom>
        </p:spPr>
      </p:pic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2960129" y="356423"/>
            <a:ext cx="658924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통합문의관리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답변등록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681242" y="2138364"/>
            <a:ext cx="4302313" cy="316682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상세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문의유형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작성일자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문의내용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등록 시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얼럿창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63567" y="3491345"/>
            <a:ext cx="4699058" cy="117033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63566" y="2181224"/>
            <a:ext cx="4705281" cy="119443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23141" y="207977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24845" y="434164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57" y="3871950"/>
            <a:ext cx="3465081" cy="101734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9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" y="1811545"/>
            <a:ext cx="5759450" cy="3799131"/>
          </a:xfrm>
          <a:prstGeom prst="rect">
            <a:avLst/>
          </a:prstGeom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2573261" y="356423"/>
            <a:ext cx="7604809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통합문의관리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답변수정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81242" y="2275524"/>
            <a:ext cx="4302313" cy="28603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답변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답변내용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작성일자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수정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시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얼럿창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60822" y="4457756"/>
            <a:ext cx="618809" cy="27423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265" y="3520439"/>
            <a:ext cx="4705281" cy="94610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71588" y="347054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32662" y="4766834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57" y="3749492"/>
            <a:ext cx="3465081" cy="10173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57" y="3749347"/>
            <a:ext cx="3465081" cy="102810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9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7" y="1543838"/>
            <a:ext cx="4809422" cy="148130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33851" y="1020618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932" y="155622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AdminQnaController.java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321878" y="245873"/>
            <a:ext cx="9450773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통합문의관리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 등록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7" y="3133565"/>
            <a:ext cx="4809422" cy="138030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68312" y="314118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AdminQnaController.java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7" y="4644478"/>
            <a:ext cx="4799747" cy="127193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279396" y="4648562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AdminQnaController.java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577" y="1546700"/>
            <a:ext cx="4033092" cy="20632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577" y="3842225"/>
            <a:ext cx="4014473" cy="205375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5873332" y="155622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QnaCommentService.java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877258" y="384615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QnaCommentService.java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893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759450" cy="3795081"/>
          </a:xfrm>
          <a:prstGeom prst="rect">
            <a:avLst/>
          </a:prstGeom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81242" y="2275524"/>
            <a:ext cx="4302313" cy="28603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문의 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기간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선택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/1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/1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키워드 검색조건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회원아이디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 상세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4329" y="4607170"/>
            <a:ext cx="795111" cy="36797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3566" y="2181225"/>
            <a:ext cx="4705281" cy="60007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9889" y="222940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7393" y="503607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47577" y="3225413"/>
            <a:ext cx="512732" cy="22410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7782" y="3152798"/>
            <a:ext cx="237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2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12" y="1543838"/>
            <a:ext cx="3991604" cy="446349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33851" y="1020618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기능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3666" y="156384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AdminInquiryController.java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047265" y="1102312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0618"/>
            <a:ext cx="4447948" cy="21687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07930"/>
            <a:ext cx="4447948" cy="11106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48678"/>
            <a:ext cx="4425294" cy="178354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290586" y="103044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InquiryService.java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298206" y="331644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InquiryService.java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267726" y="455850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InquiryService.java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17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759450" cy="3778880"/>
          </a:xfrm>
          <a:prstGeom prst="rect">
            <a:avLst/>
          </a:prstGeom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2960129" y="356423"/>
            <a:ext cx="658924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답변등록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81242" y="2275524"/>
            <a:ext cx="4302313" cy="28603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상세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상품명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작성일자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문의내용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등록 시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얼럿창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56365" y="4293332"/>
            <a:ext cx="438031" cy="28746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3566" y="2181224"/>
            <a:ext cx="4705281" cy="117157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9889" y="222940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32663" y="461596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57" y="3749492"/>
            <a:ext cx="3465081" cy="101734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4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60" y="1942122"/>
            <a:ext cx="7603105" cy="3046782"/>
          </a:xfrm>
          <a:prstGeom prst="rect">
            <a:avLst/>
          </a:prstGeom>
        </p:spPr>
      </p:pic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Review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60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2" y="1811545"/>
            <a:ext cx="5745141" cy="3788316"/>
          </a:xfrm>
          <a:prstGeom prst="rect">
            <a:avLst/>
          </a:prstGeom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2573261" y="356423"/>
            <a:ext cx="7604809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답변수정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81242" y="2275524"/>
            <a:ext cx="4302313" cy="28603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답변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답변내용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작성일자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수정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시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얼럿창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55377" y="4457756"/>
            <a:ext cx="633045" cy="27423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265" y="3520439"/>
            <a:ext cx="4705281" cy="94610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71588" y="347054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32662" y="4766834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57" y="3749492"/>
            <a:ext cx="3465081" cy="10173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57" y="3749347"/>
            <a:ext cx="3465081" cy="102810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505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117119"/>
            <a:ext cx="4026050" cy="15850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7" y="4644478"/>
            <a:ext cx="4799747" cy="12635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7" y="2988786"/>
            <a:ext cx="4799747" cy="14358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7" y="1548284"/>
            <a:ext cx="4799747" cy="117737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33851" y="1020618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932" y="155622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AdminInquiryController.java</a:t>
            </a:r>
          </a:p>
        </p:txBody>
      </p:sp>
      <p:sp>
        <p:nvSpPr>
          <p:cNvPr id="16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321878" y="245873"/>
            <a:ext cx="9450773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 등록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68312" y="299640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AdminQnaController.java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79396" y="4648562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AdminQnaController.java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68564" y="111998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InReplyService.java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877258" y="384615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QnaCommentService.java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621" y="2755419"/>
            <a:ext cx="4018429" cy="19292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621" y="4755669"/>
            <a:ext cx="4018429" cy="180545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5868563" y="275830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InReplyService.java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868555" y="4763318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InReplyService.java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379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785016" cy="378142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626402" y="2076586"/>
            <a:ext cx="4302313" cy="3473291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공지유형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    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키워드 검색조건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상세정보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43801" y="3260685"/>
            <a:ext cx="732514" cy="22410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48289" y="3665267"/>
            <a:ext cx="795111" cy="295931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23724" y="319219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78057" y="2135789"/>
            <a:ext cx="4705281" cy="50939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9076" y="2205820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91353" y="3966753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834144" y="2903134"/>
            <a:ext cx="458789" cy="23971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525163" y="2851913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089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577" y="1560031"/>
            <a:ext cx="4804317" cy="30500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7" y="1543838"/>
            <a:ext cx="4799747" cy="336259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33851" y="1020618"/>
            <a:ext cx="3876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기능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932" y="155622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AdminNoticeController.java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655955" y="1572443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NoticeService.java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5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808163"/>
            <a:ext cx="5758388" cy="37983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618100" y="2926834"/>
            <a:ext cx="4302313" cy="1634490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제목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공지유형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CKeditor5</a:t>
            </a: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8290" y="4121360"/>
            <a:ext cx="709386" cy="29224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6210" y="4498459"/>
            <a:ext cx="28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69522" y="2234990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글쓰기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784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758387" cy="3764019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618100" y="2926834"/>
            <a:ext cx="4302313" cy="1940957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 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확인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페이지로 이동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페이지로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버튼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게시판 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37778" y="4825751"/>
            <a:ext cx="781973" cy="29224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74273" y="5202850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17097" y="3320840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161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69" y="1810219"/>
            <a:ext cx="5760069" cy="376511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635750" y="3539768"/>
            <a:ext cx="430231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버튼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수정된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내용으로 수정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 버튼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48289" y="4575551"/>
            <a:ext cx="781973" cy="29224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79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866" y="1085231"/>
            <a:ext cx="4415667" cy="18755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" y="1541580"/>
            <a:ext cx="4799747" cy="169784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33851" y="1020618"/>
            <a:ext cx="4179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등록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932" y="155622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AdminNoticeController.java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274956" y="1087728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NoticeService.java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6" y="3284658"/>
            <a:ext cx="4799747" cy="16978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6" y="5045159"/>
            <a:ext cx="4809036" cy="13331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265628" y="328979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AdminNoticeController.java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61638" y="5047153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AdminNoticeController.java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155" y="3007594"/>
            <a:ext cx="4398331" cy="16440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140" y="4702624"/>
            <a:ext cx="4411811" cy="21041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265431" y="3011778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NoticeService.java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265431" y="4713578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NoticeService.java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71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95977" y="3126959"/>
            <a:ext cx="425699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</a:t>
            </a:r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228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2008760"/>
            <a:ext cx="6257322" cy="33856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426" y="300365"/>
            <a:ext cx="3061641" cy="63512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521699" y="30036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뒤로가기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483600" y="5578279"/>
            <a:ext cx="431800" cy="431800"/>
          </a:xfrm>
          <a:prstGeom prst="ellipse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894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89" y="1490416"/>
            <a:ext cx="6475721" cy="2849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89" y="4488255"/>
            <a:ext cx="6475721" cy="1975644"/>
          </a:xfrm>
          <a:prstGeom prst="rect">
            <a:avLst/>
          </a:prstGeom>
        </p:spPr>
      </p:pic>
      <p:sp>
        <p:nvSpPr>
          <p:cNvPr id="9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2519373" y="356423"/>
            <a:ext cx="705875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Inquiry / Inquiry Reply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71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5" y="2141316"/>
            <a:ext cx="3806873" cy="3547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448" y="2141316"/>
            <a:ext cx="3563741" cy="35479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711" y="377986"/>
            <a:ext cx="3049909" cy="62478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098366" y="27714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lert(), confirm()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27069" y="17860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lert()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28318" y="17719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onfirm()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924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" y="1286872"/>
            <a:ext cx="4259259" cy="2301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" y="3831565"/>
            <a:ext cx="4801213" cy="22085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649" y="1275444"/>
            <a:ext cx="2062330" cy="43206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047" y="1286872"/>
            <a:ext cx="2059391" cy="43092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001" y="1275444"/>
            <a:ext cx="2077835" cy="43206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792633" y="31372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nput file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19606" y="3588160"/>
            <a:ext cx="1159934" cy="35730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0006" y="3588160"/>
            <a:ext cx="1484394" cy="35730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7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7" y="1319980"/>
            <a:ext cx="3629329" cy="48650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94" y="1154235"/>
            <a:ext cx="2456987" cy="50973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648" y="1148238"/>
            <a:ext cx="2513982" cy="512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497" y="1148239"/>
            <a:ext cx="2495631" cy="51287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50100" y="27619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en-US" altLang="ko-KR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indow.open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(), </a:t>
            </a:r>
            <a:r>
              <a:rPr lang="en-US" altLang="ko-KR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window.close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915515" y="3465513"/>
            <a:ext cx="431800" cy="431800"/>
          </a:xfrm>
          <a:prstGeom prst="ellipse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48652" y="2889891"/>
            <a:ext cx="1523849" cy="57562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61374" y="3465513"/>
            <a:ext cx="1236859" cy="67514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7444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95977" y="3126959"/>
            <a:ext cx="177137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배포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141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81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https://codinggangsa.notion.site/image/https%3A%2F%2Fuser-images.githubusercontent.com%2F104341003%2F177384544-2e29c7df-4103-4406-9f78-88fc0207397a.png?id=b330e76a-974f-47ff-93c0-6851f472d729&amp;table=block&amp;spaceId=c2b049ae-1392-4c95-80de-0d1a0f75a7bb&amp;width=1420&amp;userId=&amp;cache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7" y="441311"/>
            <a:ext cx="5917293" cy="390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1065545111385149470/1103196493374029865/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7" y="6113839"/>
            <a:ext cx="9875354" cy="3911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17" y="4507221"/>
            <a:ext cx="6760718" cy="6962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30" name="Picture 6" descr="https://cdn.discordapp.com/attachments/1065545111385149470/1103196968764854302/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7" y="5295023"/>
            <a:ext cx="5962698" cy="7446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952635" y="4557241"/>
            <a:ext cx="3844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RDS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22952" y="5441205"/>
            <a:ext cx="3844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</a:t>
            </a:r>
            <a:r>
              <a:rPr lang="en-US" altLang="ko-KR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CodeDeploy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067271" y="6055941"/>
            <a:ext cx="3844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EC2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94641" y="2036772"/>
            <a:ext cx="4302313" cy="1021556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Actions, AWS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CodeDeploy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AWS S3, AWS EC2, AWS RDS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배포 진행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142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34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63498" y="2881651"/>
            <a:ext cx="425699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114300" y="0"/>
            <a:ext cx="12077700" cy="685800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143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28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8EA9ED-C372-4917-9D99-AE367F83ADE9}"/>
              </a:ext>
            </a:extLst>
          </p:cNvPr>
          <p:cNvGrpSpPr/>
          <p:nvPr/>
        </p:nvGrpSpPr>
        <p:grpSpPr>
          <a:xfrm>
            <a:off x="805809" y="2939223"/>
            <a:ext cx="8509642" cy="3046491"/>
            <a:chOff x="805809" y="2939223"/>
            <a:chExt cx="8509642" cy="30464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F8344D7-4ADA-4A88-8100-C4A8D852629E}"/>
                </a:ext>
              </a:extLst>
            </p:cNvPr>
            <p:cNvSpPr/>
            <p:nvPr/>
          </p:nvSpPr>
          <p:spPr>
            <a:xfrm>
              <a:off x="805809" y="2939223"/>
              <a:ext cx="4256994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4951199-0D01-45F2-84BA-B5532D73177F}"/>
                </a:ext>
              </a:extLst>
            </p:cNvPr>
            <p:cNvCxnSpPr>
              <a:cxnSpLocks/>
            </p:cNvCxnSpPr>
            <p:nvPr/>
          </p:nvCxnSpPr>
          <p:spPr>
            <a:xfrm>
              <a:off x="3695966" y="5985714"/>
              <a:ext cx="56194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8" y="5630566"/>
            <a:ext cx="535245" cy="556334"/>
            <a:chOff x="11611428" y="5882986"/>
            <a:chExt cx="535245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8" y="6069988"/>
              <a:ext cx="5352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144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6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734" y="2296259"/>
            <a:ext cx="7387557" cy="2338507"/>
          </a:xfrm>
          <a:prstGeom prst="rect">
            <a:avLst/>
          </a:prstGeom>
        </p:spPr>
      </p:pic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2519373" y="356423"/>
            <a:ext cx="705875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Notice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98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5" y="1220869"/>
            <a:ext cx="2540373" cy="52430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48" y="1220869"/>
            <a:ext cx="2029560" cy="52430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47" y="1220869"/>
            <a:ext cx="2675567" cy="5243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53" y="1220869"/>
            <a:ext cx="2331882" cy="3191616"/>
          </a:xfrm>
          <a:prstGeom prst="rect">
            <a:avLst/>
          </a:prstGeom>
        </p:spPr>
      </p:pic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구성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63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35" y="1359214"/>
            <a:ext cx="2302700" cy="473262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9" y="1360204"/>
            <a:ext cx="2020075" cy="47326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127" y="1360030"/>
            <a:ext cx="1999723" cy="23664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5127"/>
          <a:stretch/>
        </p:blipFill>
        <p:spPr>
          <a:xfrm>
            <a:off x="4830583" y="1360030"/>
            <a:ext cx="1678285" cy="47326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665" y="1359214"/>
            <a:ext cx="2601474" cy="4733437"/>
          </a:xfrm>
          <a:prstGeom prst="rect">
            <a:avLst/>
          </a:prstGeom>
        </p:spPr>
      </p:pic>
      <p:sp>
        <p:nvSpPr>
          <p:cNvPr id="13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구성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1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22" y="1467470"/>
            <a:ext cx="8972956" cy="4445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구성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8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95977" y="3126959"/>
            <a:ext cx="425699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6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0CFAD3-81E9-4CF1-82F1-2E0F3E2CD0D9}"/>
              </a:ext>
            </a:extLst>
          </p:cNvPr>
          <p:cNvSpPr/>
          <p:nvPr/>
        </p:nvSpPr>
        <p:spPr>
          <a:xfrm>
            <a:off x="4632417" y="891766"/>
            <a:ext cx="3533069" cy="559087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3000" kern="100" spc="-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마이소호</a:t>
            </a:r>
            <a:r>
              <a:rPr lang="ko-KR" altLang="en-US" sz="3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 소개</a:t>
            </a:r>
            <a:endParaRPr lang="en-US" altLang="ko-KR" sz="3000" kern="100" spc="-10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3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개발환경</a:t>
            </a:r>
            <a:r>
              <a:rPr lang="en-US" altLang="ko-KR" sz="3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 </a:t>
            </a:r>
            <a:r>
              <a:rPr lang="ko-KR" altLang="en-US" sz="3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및 일정</a:t>
            </a:r>
            <a:endParaRPr lang="en-US" altLang="ko-KR" sz="3000" kern="100" spc="-10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en-US" altLang="ko-KR" sz="3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DB </a:t>
            </a:r>
            <a:r>
              <a:rPr lang="ko-KR" altLang="en-US" sz="3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구성</a:t>
            </a:r>
            <a:endParaRPr lang="en-US" altLang="ko-KR" sz="3000" kern="100" spc="-10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3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프로젝트 구성</a:t>
            </a:r>
            <a:endParaRPr lang="en-US" altLang="ko-KR" sz="3000" kern="100" spc="-10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3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화면 구성</a:t>
            </a:r>
            <a:endParaRPr lang="en-US" altLang="ko-KR" sz="3000" kern="100" spc="-10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/>
            </a:endParaRP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ko-KR" altLang="en-US" sz="3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시연 영상</a:t>
            </a:r>
            <a:endParaRPr lang="en-US" altLang="ko-KR" sz="30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/>
            </a:endParaRPr>
          </a:p>
        </p:txBody>
      </p:sp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2378284" y="297275"/>
            <a:ext cx="7247854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 서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99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06" y="1071708"/>
            <a:ext cx="3743178" cy="567325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670883" y="1176965"/>
            <a:ext cx="4249530" cy="5471220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여부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역할에 따라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따라 장바구니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내정보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페이지로 이동할 수 있음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&lt;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)&gt;</a:t>
            </a: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&lt;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)&gt;</a:t>
            </a: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캐러셀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판매량에 따라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베스트 상품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지정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89060" t="10645" r="465" b="33"/>
          <a:stretch/>
        </p:blipFill>
        <p:spPr>
          <a:xfrm>
            <a:off x="9434996" y="2500087"/>
            <a:ext cx="651004" cy="4188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87475" t="2279" b="13258"/>
          <a:stretch/>
        </p:blipFill>
        <p:spPr>
          <a:xfrm>
            <a:off x="9372056" y="3052110"/>
            <a:ext cx="776883" cy="40682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83169" t="13369" b="10105"/>
          <a:stretch/>
        </p:blipFill>
        <p:spPr>
          <a:xfrm>
            <a:off x="9147275" y="3565366"/>
            <a:ext cx="1226443" cy="4966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57343" y="104647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42126" y="1047106"/>
            <a:ext cx="574374" cy="43255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31869" y="2549574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117097" y="4766104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rcRect t="42383"/>
          <a:stretch/>
        </p:blipFill>
        <p:spPr>
          <a:xfrm>
            <a:off x="6801171" y="4168445"/>
            <a:ext cx="4037541" cy="46996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rcRect t="59686"/>
          <a:stretch/>
        </p:blipFill>
        <p:spPr>
          <a:xfrm>
            <a:off x="7241867" y="4766104"/>
            <a:ext cx="3156150" cy="29982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508125" y="1111242"/>
            <a:ext cx="212725" cy="307738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848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70" y="1983096"/>
            <a:ext cx="8446859" cy="40191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016500" y="1459876"/>
            <a:ext cx="42495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베스트 상품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00566" y="2116706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8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70883" y="2446435"/>
            <a:ext cx="4249530" cy="28603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정렬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&lt;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최신순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&lt;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&lt;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낮은가격순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&lt;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리뷰많은순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&lt;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평점높은순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배치 디자인 바꾸기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93647" y="159741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55105" y="2077103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85" y="1070769"/>
            <a:ext cx="3804151" cy="566474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474" y="1070769"/>
            <a:ext cx="3798500" cy="56563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210" y="1075407"/>
            <a:ext cx="3762290" cy="560241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086" y="1067500"/>
            <a:ext cx="3786255" cy="56381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271588" y="1696234"/>
            <a:ext cx="700087" cy="1099028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56297" y="1621188"/>
            <a:ext cx="319442" cy="32177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100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52567" y="1382861"/>
            <a:ext cx="18047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정렬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85" y="1908172"/>
            <a:ext cx="5153635" cy="409406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675490" y="562568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ome-sort-btn.js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069" y="1908172"/>
            <a:ext cx="5127351" cy="409406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70821" y="1382861"/>
            <a:ext cx="33457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배치 디자인 바꾸기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59890" y="562568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home-displayTypeChange.js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60088"/>
            <a:ext cx="3787346" cy="564551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35750" y="1161703"/>
            <a:ext cx="4263397" cy="5471220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기능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버튼을 누르면 쿠키에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저장하여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수량 증가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담긴 상품일 경우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confirm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품절 상품일 경우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alert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697058" y="3585343"/>
            <a:ext cx="319442" cy="32177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50735" y="1052513"/>
            <a:ext cx="318977" cy="361618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62" y="3235452"/>
            <a:ext cx="3550728" cy="12947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562" y="5176807"/>
            <a:ext cx="3539303" cy="10100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069331" y="352798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9559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01436" y="1244394"/>
            <a:ext cx="16224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9" y="1379578"/>
            <a:ext cx="5225387" cy="445811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61425" y="138931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eader.html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58" y="1912978"/>
            <a:ext cx="5108690" cy="39143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2560" y="1922348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eader.html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64319"/>
            <a:ext cx="3784507" cy="564128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57016" y="1995080"/>
            <a:ext cx="4263397" cy="37797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공지사항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Footer</a:t>
            </a: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사업자정보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이용약관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개인정보처리방침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Q&amp;A</a:t>
            </a: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전화걸기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위로 올리기 버튼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71586" y="4242391"/>
            <a:ext cx="3784507" cy="32518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2603" y="419824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13529" y="4816779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839432" y="6060558"/>
            <a:ext cx="425303" cy="42530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65180" y="6060558"/>
            <a:ext cx="425303" cy="42530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30451" y="611652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490483" y="611652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7313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13529" y="4816779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75893"/>
            <a:ext cx="3772846" cy="56181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078" y="1049267"/>
            <a:ext cx="4428335" cy="56446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482955" y="1075893"/>
            <a:ext cx="326795" cy="34333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021117" y="1049267"/>
            <a:ext cx="4416886" cy="447675"/>
          </a:xfrm>
          <a:prstGeom prst="rightArrow">
            <a:avLst/>
          </a:prstGeom>
          <a:solidFill>
            <a:srgbClr val="FF0000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66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35750" y="1757478"/>
            <a:ext cx="4263397" cy="435429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정렬 기능 포함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결과가 없을 경우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90483" y="611652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3"/>
            <a:ext cx="3798500" cy="565633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71589" y="1594884"/>
            <a:ext cx="631640" cy="32518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84" y="4583009"/>
            <a:ext cx="2143125" cy="14192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385" y="2433014"/>
            <a:ext cx="1000125" cy="16954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41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68171" y="604840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eader.html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5" y="1728725"/>
            <a:ext cx="5326189" cy="44581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546" y="1467821"/>
            <a:ext cx="3886489" cy="20810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22" y="3709790"/>
            <a:ext cx="5020362" cy="26156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28785" y="5817568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53077" y="3213813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earch.html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54974" y="600223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earch.html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4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2378284" y="297275"/>
            <a:ext cx="7247854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 서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331532"/>
              </p:ext>
            </p:extLst>
          </p:nvPr>
        </p:nvGraphicFramePr>
        <p:xfrm>
          <a:off x="2619777" y="1554692"/>
          <a:ext cx="6764868" cy="4311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223">
                  <a:extLst>
                    <a:ext uri="{9D8B030D-6E8A-4147-A177-3AD203B41FA5}">
                      <a16:colId xmlns:a16="http://schemas.microsoft.com/office/drawing/2014/main" val="1925784682"/>
                    </a:ext>
                  </a:extLst>
                </a:gridCol>
                <a:gridCol w="5066645">
                  <a:extLst>
                    <a:ext uri="{9D8B030D-6E8A-4147-A177-3AD203B41FA5}">
                      <a16:colId xmlns:a16="http://schemas.microsoft.com/office/drawing/2014/main" val="2266233566"/>
                    </a:ext>
                  </a:extLst>
                </a:gridCol>
              </a:tblGrid>
              <a:tr h="597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이름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+mn-lt"/>
                        <a:ea typeface="나눔스퀘어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 </a:t>
                      </a: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마이소호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+mn-lt"/>
                        <a:ea typeface="나눔스퀘어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66434"/>
                  </a:ext>
                </a:extLst>
              </a:tr>
              <a:tr h="597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고객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+mn-lt"/>
                        <a:ea typeface="나눔스퀘어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 10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대</a:t>
                      </a: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~20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대 여성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+mn-lt"/>
                        <a:ea typeface="나눔스퀘어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272668"/>
                  </a:ext>
                </a:extLst>
              </a:tr>
              <a:tr h="597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분류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+mn-lt"/>
                        <a:ea typeface="나눔스퀘어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 </a:t>
                      </a:r>
                      <a:r>
                        <a:rPr lang="ko-KR" altLang="en-US" sz="2000" b="0" dirty="0" err="1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캐쥬얼</a:t>
                      </a: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 여성의류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+mn-lt"/>
                        <a:ea typeface="나눔스퀘어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370021"/>
                  </a:ext>
                </a:extLst>
              </a:tr>
              <a:tr h="5977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dirty="0" smtClean="0">
                        <a:solidFill>
                          <a:schemeClr val="tx1"/>
                        </a:solidFill>
                        <a:latin typeface="+mn-lt"/>
                        <a:ea typeface="나눔스퀘어 ExtraBold" panose="020B0600000101010101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 -</a:t>
                      </a: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 TOP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 - BOTTOM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 - ONE-PIECE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 - ACC</a:t>
                      </a:r>
                      <a:endParaRPr lang="en-US" altLang="ko-KR" sz="2000" b="0" dirty="0" smtClean="0">
                        <a:solidFill>
                          <a:schemeClr val="tx1"/>
                        </a:solidFill>
                        <a:latin typeface="+mn-lt"/>
                        <a:ea typeface="나눔스퀘어 ExtraBold" panose="020B0600000101010101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 smtClean="0">
                        <a:solidFill>
                          <a:schemeClr val="tx1"/>
                        </a:solidFill>
                        <a:latin typeface="+mn-lt"/>
                        <a:ea typeface="나눔스퀘어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54041"/>
                  </a:ext>
                </a:extLst>
              </a:tr>
              <a:tr h="5977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도메인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baseline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 </a:t>
                      </a:r>
                      <a:r>
                        <a:rPr lang="ko-KR" altLang="en-US" sz="2000" b="0" baseline="0" dirty="0" smtClean="0">
                          <a:solidFill>
                            <a:schemeClr val="tx1"/>
                          </a:solidFill>
                          <a:latin typeface="+mn-lt"/>
                          <a:ea typeface="나눔스퀘어 ExtraBold" panose="020B0600000101010101"/>
                        </a:rPr>
                        <a:t>미정</a:t>
                      </a:r>
                      <a:endParaRPr lang="ko-KR" altLang="en-US" sz="2000" b="0" dirty="0" smtClean="0">
                        <a:solidFill>
                          <a:schemeClr val="tx1"/>
                        </a:solidFill>
                        <a:latin typeface="+mn-lt"/>
                        <a:ea typeface="나눔스퀘어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86787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1BE71EF-4575-4235-93A4-E79EC842C55B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4937EF-901C-40EE-A2BE-355C4AFAD7C4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55F48E-C614-4AD4-B976-963A9653C932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4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9" y="1088247"/>
            <a:ext cx="3772846" cy="561813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271588" y="1419225"/>
            <a:ext cx="2276701" cy="25008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23" y="1075893"/>
            <a:ext cx="4381390" cy="562985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271588" y="1075893"/>
            <a:ext cx="326795" cy="34333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1722510" y="1023722"/>
            <a:ext cx="4699555" cy="447675"/>
          </a:xfrm>
          <a:prstGeom prst="rightArrow">
            <a:avLst/>
          </a:prstGeom>
          <a:solidFill>
            <a:srgbClr val="FF0000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39023" y="1471397"/>
            <a:ext cx="3891517" cy="1346231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444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9" y="1049267"/>
            <a:ext cx="3798500" cy="56563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1049266"/>
            <a:ext cx="3798500" cy="565633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795284" y="2403703"/>
            <a:ext cx="350874" cy="35013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225" y="2783416"/>
            <a:ext cx="5721244" cy="24287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225" y="5457606"/>
            <a:ext cx="2586471" cy="76785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023154" y="2953076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823755" y="5948466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home-displayTypeChange.js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20503" y="1808163"/>
            <a:ext cx="4263397" cy="408623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배치 디자인 바꾸기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0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3"/>
            <a:ext cx="3779837" cy="562854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635750" y="1976905"/>
            <a:ext cx="4263397" cy="37797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옵션이 한 개인 경우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대표사진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상품명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할인율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 확인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확대 보기 기능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수량 선택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가격 확인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공유 링크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84301" y="5958501"/>
            <a:ext cx="3530600" cy="34069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60491" y="5576645"/>
            <a:ext cx="722310" cy="240924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914901" y="5283200"/>
            <a:ext cx="266699" cy="293445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86922" y="551244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16888" y="4490794"/>
            <a:ext cx="386912" cy="37879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43488" y="4476210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91391" y="595850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147691" y="509528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2769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3" y="1514475"/>
            <a:ext cx="3486091" cy="5191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35" y="1514475"/>
            <a:ext cx="3472668" cy="517113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51145" y="1020261"/>
            <a:ext cx="16224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확대보기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60456" y="991255"/>
            <a:ext cx="16224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공유링크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4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3"/>
            <a:ext cx="3796320" cy="565308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313050" y="996951"/>
            <a:ext cx="2951328" cy="71508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옵션이 여러 개인 경우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옵션 수정 버튼이 추가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4448" y="5661535"/>
            <a:ext cx="3530600" cy="34069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95" y="1890209"/>
            <a:ext cx="4059238" cy="23135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29037" y="564721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095" y="4381964"/>
            <a:ext cx="4029858" cy="214764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38949" y="5524500"/>
            <a:ext cx="942975" cy="56345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76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57016" y="2920850"/>
            <a:ext cx="4263397" cy="1940957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상세정보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탭에서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정보 확인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상세정보 내용 확인을 위한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펼쳐보기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접어보기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원본보기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77058"/>
            <a:ext cx="3779837" cy="562854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271587" y="1609726"/>
            <a:ext cx="3779837" cy="43815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71586" y="5564084"/>
            <a:ext cx="3779837" cy="43815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62605" y="1644135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62603" y="563056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5177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0" y="1619250"/>
            <a:ext cx="3248690" cy="48376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077" y="1619250"/>
            <a:ext cx="3248690" cy="483761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36557" y="1072648"/>
            <a:ext cx="3187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펼쳐보기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접어보기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49835" y="1096030"/>
            <a:ext cx="1620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원본보기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6077" y="5411491"/>
            <a:ext cx="1961123" cy="32582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09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49267"/>
            <a:ext cx="3779837" cy="562854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657016" y="2773601"/>
            <a:ext cx="4263397" cy="224742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전체 평점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후기 모아보기 체크박스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사진이 있는 후기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사진이 없는 후기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19338" y="2170642"/>
            <a:ext cx="1631774" cy="52740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138" y="3336135"/>
            <a:ext cx="3601684" cy="2216939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54138" y="5553075"/>
            <a:ext cx="3601684" cy="80329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427113" y="3025422"/>
            <a:ext cx="496709" cy="1"/>
          </a:xfrm>
          <a:prstGeom prst="straightConnector1">
            <a:avLst/>
          </a:prstGeom>
          <a:ln w="57150" cap="rnd">
            <a:solidFill>
              <a:srgbClr val="FF0000"/>
            </a:solidFill>
            <a:round/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922161" y="2249677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23822" y="2832423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25502" y="4259938"/>
            <a:ext cx="433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5501" y="5817568"/>
            <a:ext cx="433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96291" y="5231636"/>
            <a:ext cx="425870" cy="29596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252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11541" y="1436652"/>
            <a:ext cx="3368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평균 평점 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74990" y="215002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UserOrderController.java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081" y="1959872"/>
            <a:ext cx="5765838" cy="359320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729389" y="5193686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ReviewService.java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83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81702" y="1438255"/>
            <a:ext cx="4263397" cy="4918115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작성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문의 삭제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비회원일 경우 비밀번호 입력 후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답변할 경우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비밀글일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마스킹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3"/>
            <a:ext cx="3779837" cy="56285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602" y="3722050"/>
            <a:ext cx="3785595" cy="7723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2316163" y="3152775"/>
            <a:ext cx="1684337" cy="44767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73698" y="3686174"/>
            <a:ext cx="577728" cy="69532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79601" y="3191947"/>
            <a:ext cx="449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52328" y="3897313"/>
            <a:ext cx="421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1589" y="4157661"/>
            <a:ext cx="1490662" cy="44767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50219" y="4196833"/>
            <a:ext cx="421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113" y="4605337"/>
            <a:ext cx="447675" cy="45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238" y="5269101"/>
            <a:ext cx="971550" cy="257175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 flipV="1">
            <a:off x="2247900" y="4953000"/>
            <a:ext cx="314325" cy="109537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549856" y="4899769"/>
            <a:ext cx="424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9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0CFAD3-81E9-4CF1-82F1-2E0F3E2CD0D9}"/>
              </a:ext>
            </a:extLst>
          </p:cNvPr>
          <p:cNvSpPr/>
          <p:nvPr/>
        </p:nvSpPr>
        <p:spPr>
          <a:xfrm>
            <a:off x="4638965" y="1828799"/>
            <a:ext cx="3340709" cy="666445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 algn="ctr"/>
            <a:r>
              <a:rPr lang="ko-KR" altLang="en-US" sz="2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사이트</a:t>
            </a:r>
            <a:endParaRPr lang="en-US" altLang="ko-KR" sz="2000" kern="100" spc="-10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en-US" altLang="ko-KR" sz="20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https://sohonara.mysoho.com/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52" y="1283515"/>
            <a:ext cx="3821200" cy="54507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674" y="1281940"/>
            <a:ext cx="3877583" cy="5452321"/>
          </a:xfrm>
          <a:prstGeom prst="rect">
            <a:avLst/>
          </a:prstGeom>
        </p:spPr>
      </p:pic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2378284" y="331141"/>
            <a:ext cx="7247854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마이소호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샘플샵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90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68171" y="604840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eader.html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06" y="1265746"/>
            <a:ext cx="5674187" cy="505965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80189" y="3243777"/>
            <a:ext cx="33689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</a:t>
            </a:r>
            <a:endParaRPr lang="en-US" altLang="ko-KR" sz="28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 </a:t>
            </a:r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마스킹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97022" y="5936636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InquiryService.java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2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14" y="1074573"/>
            <a:ext cx="3791211" cy="564547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657016" y="2620367"/>
            <a:ext cx="4263397" cy="28603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주문자정보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이름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수령자정보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수령자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주소 입력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우편번호칸을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누르면 주소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창으로 이동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Daum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50899" y="2852513"/>
            <a:ext cx="420689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50899" y="3712647"/>
            <a:ext cx="409315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0900" y="4786282"/>
            <a:ext cx="409314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89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18" y="1313334"/>
            <a:ext cx="3813907" cy="42401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912" y="1108442"/>
            <a:ext cx="3573682" cy="5597158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237518" y="5829355"/>
            <a:ext cx="3811533" cy="71508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Daum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API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주소 검색 후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주소 반영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45064" y="640594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shopping-basket.js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48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3"/>
            <a:ext cx="3779837" cy="56285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71587" y="3333571"/>
            <a:ext cx="3779837" cy="1712561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4921956" y="2156178"/>
            <a:ext cx="327377" cy="237066"/>
          </a:xfrm>
          <a:prstGeom prst="straightConnector1">
            <a:avLst/>
          </a:prstGeom>
          <a:ln w="3175" cap="rnd">
            <a:solidFill>
              <a:srgbClr val="FF0000"/>
            </a:solidFill>
            <a:round/>
            <a:headEnd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6657016" y="2039406"/>
            <a:ext cx="4263397" cy="37797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비회원일 경우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회원가입 체크박스가 나타남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체크할 경우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정보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입력폼이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나타남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</a:p>
          <a:p>
            <a:pPr lvl="1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재입력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결제하기 버튼을 누르면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동시 진행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2324" y="4005185"/>
            <a:ext cx="449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00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36" y="1083822"/>
            <a:ext cx="3778789" cy="562698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657016" y="1310918"/>
            <a:ext cx="4263397" cy="517278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적립금 사용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비회원일 경우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방법 선택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 결제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무통장입금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무통장입금일 경우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동의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&lt;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보기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누를 시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페이지로 이동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20" y="2488591"/>
            <a:ext cx="3765197" cy="572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126" y="4412650"/>
            <a:ext cx="3656186" cy="80868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26581" y="2303925"/>
            <a:ext cx="445008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6580" y="3524028"/>
            <a:ext cx="441755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26581" y="5180136"/>
            <a:ext cx="421492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8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73" y="1049267"/>
            <a:ext cx="3794852" cy="56509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635750" y="1288322"/>
            <a:ext cx="4263397" cy="517278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할인 금액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적립금 확인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결제하기 누를 시 유효성 체크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한글 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2~5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휴대폰번호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휴대폰번호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아이디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영문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영문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숫자  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포함 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~20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이메일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영문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숫자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조합 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자리 이상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재입력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비밀번호와 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일치 여부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주소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빈칸이 아닌지 체크 여부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동의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필수 동의 체크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여부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회원가입을 같이 하는 경우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가입한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회원인지도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71587" y="3138311"/>
            <a:ext cx="3779837" cy="230293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2324" y="4005185"/>
            <a:ext cx="449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69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89378"/>
            <a:ext cx="3771564" cy="56162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63315" y="2746023"/>
            <a:ext cx="3779837" cy="139700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3316" y="4143024"/>
            <a:ext cx="3788110" cy="39511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6060" y="3259857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46059" y="4143023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35750" y="1438255"/>
            <a:ext cx="4263397" cy="4918115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유효하지 않은 입력을 넣거나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실패했을 시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alert</a:t>
            </a: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그외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주문완료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 확인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내역 보기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마이페이지로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 화면 이동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196" y="2392498"/>
            <a:ext cx="3799463" cy="10520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0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51239"/>
          <a:stretch/>
        </p:blipFill>
        <p:spPr>
          <a:xfrm>
            <a:off x="248356" y="2068029"/>
            <a:ext cx="5757333" cy="3188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48575"/>
          <a:stretch/>
        </p:blipFill>
        <p:spPr>
          <a:xfrm>
            <a:off x="6171458" y="2069773"/>
            <a:ext cx="5453062" cy="31853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11541" y="1546553"/>
            <a:ext cx="3368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처리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74990" y="215002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UserOrderController.java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2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638" y="1690325"/>
            <a:ext cx="5682208" cy="4897437"/>
          </a:xfrm>
          <a:prstGeom prst="rect">
            <a:avLst/>
          </a:prstGeom>
        </p:spPr>
      </p:pic>
      <p:sp>
        <p:nvSpPr>
          <p:cNvPr id="7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11541" y="1167105"/>
            <a:ext cx="3368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유효성 검사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13738" y="628877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user/product/content.html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장바구니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3"/>
            <a:ext cx="3796320" cy="565308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657016" y="1088350"/>
            <a:ext cx="4263397" cy="5471220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쿠키에 저장된 상품 정보 받아오기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    표시된 상품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장바구니에서 삭제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삭제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상품 장바구니에서 삭제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공유 링크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옵션 수정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정보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51022" y="1402645"/>
            <a:ext cx="400403" cy="32455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51022" y="1808164"/>
            <a:ext cx="400403" cy="359304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18755" y="2248432"/>
            <a:ext cx="298803" cy="336724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71588" y="4312356"/>
            <a:ext cx="3779837" cy="38946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71588" y="4701823"/>
            <a:ext cx="3779837" cy="59266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67908" y="135786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067908" y="1847889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67908" y="224843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46124" y="431235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46123" y="4813490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819" y="1899205"/>
            <a:ext cx="257175" cy="266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603" y="4221837"/>
            <a:ext cx="3476222" cy="15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3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1635196" y="4963472"/>
            <a:ext cx="5134649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7200958" y="4963472"/>
            <a:ext cx="2930413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1635196" y="3137065"/>
            <a:ext cx="8496175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9855918" y="1308298"/>
            <a:ext cx="1297813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7915608" y="1308298"/>
            <a:ext cx="1758464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093381" y="1308298"/>
            <a:ext cx="5679594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53" name="모서리가 둥근 직사각형 1052"/>
          <p:cNvSpPr/>
          <p:nvPr/>
        </p:nvSpPr>
        <p:spPr>
          <a:xfrm>
            <a:off x="623888" y="1300912"/>
            <a:ext cx="1308048" cy="1665642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BE71EF-4575-4235-93A4-E79EC842C55B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4937EF-901C-40EE-A2BE-355C4AFAD7C4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455F48E-C614-4AD4-B976-963A9653C932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500"/>
          <a:stretch/>
        </p:blipFill>
        <p:spPr>
          <a:xfrm>
            <a:off x="4202711" y="1663846"/>
            <a:ext cx="646703" cy="12125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79" y="1771318"/>
            <a:ext cx="1768699" cy="10363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2" r="-916" b="-6351"/>
          <a:stretch/>
        </p:blipFill>
        <p:spPr>
          <a:xfrm>
            <a:off x="1728217" y="3522840"/>
            <a:ext cx="2409458" cy="12587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" t="-732" r="-1167" b="223"/>
          <a:stretch/>
        </p:blipFill>
        <p:spPr>
          <a:xfrm>
            <a:off x="4198483" y="3605179"/>
            <a:ext cx="1809317" cy="9459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598" y="3510225"/>
            <a:ext cx="1080087" cy="1080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031"/>
          <a:stretch/>
        </p:blipFill>
        <p:spPr>
          <a:xfrm>
            <a:off x="7393264" y="5510727"/>
            <a:ext cx="1139230" cy="984659"/>
          </a:xfrm>
          <a:prstGeom prst="rect">
            <a:avLst/>
          </a:prstGeom>
        </p:spPr>
      </p:pic>
      <p:sp>
        <p:nvSpPr>
          <p:cNvPr id="36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0507" y="1316751"/>
            <a:ext cx="1434809" cy="3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32009" y="1300912"/>
            <a:ext cx="1434809" cy="3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언어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8595" y="3215567"/>
            <a:ext cx="1434809" cy="3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도구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08914" y="1305337"/>
            <a:ext cx="1434809" cy="3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25665" y="5026486"/>
            <a:ext cx="1836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88576" y="1324692"/>
            <a:ext cx="1836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협업도구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31691" y="5005356"/>
            <a:ext cx="1836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800" l="17250" r="81625">
                        <a14:foregroundMark x1="20750" y1="88600" x2="20750" y2="88600"/>
                        <a14:foregroundMark x1="27250" y1="88800" x2="27250" y2="88800"/>
                        <a14:foregroundMark x1="37250" y1="86400" x2="37250" y2="86400"/>
                        <a14:foregroundMark x1="43875" y1="86600" x2="43875" y2="86600"/>
                        <a14:foregroundMark x1="47125" y1="89400" x2="47125" y2="89400"/>
                        <a14:foregroundMark x1="53125" y1="88800" x2="53125" y2="88800"/>
                        <a14:foregroundMark x1="62250" y1="88000" x2="62250" y2="88000"/>
                        <a14:foregroundMark x1="69000" y1="89200" x2="69000" y2="89200"/>
                        <a14:foregroundMark x1="76750" y1="87200" x2="76750" y2="87200"/>
                        <a14:backgroundMark x1="22500" y1="88200" x2="22500" y2="88200"/>
                        <a14:backgroundMark x1="38500" y1="91200" x2="38500" y2="9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4" t="-1461" r="15754" b="1461"/>
          <a:stretch/>
        </p:blipFill>
        <p:spPr>
          <a:xfrm>
            <a:off x="8726789" y="5328702"/>
            <a:ext cx="1300896" cy="12125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26720"/>
          <a:stretch/>
        </p:blipFill>
        <p:spPr>
          <a:xfrm>
            <a:off x="5741688" y="5054352"/>
            <a:ext cx="1033670" cy="161805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94" b="100000" l="58516" r="100000">
                        <a14:foregroundMark x1="75234" y1="77639" x2="75234" y2="77639"/>
                        <a14:foregroundMark x1="78281" y1="77083" x2="78281" y2="77083"/>
                        <a14:foregroundMark x1="82500" y1="75833" x2="82500" y2="75833"/>
                        <a14:foregroundMark x1="67656" y1="86111" x2="67656" y2="86111"/>
                        <a14:foregroundMark x1="70859" y1="87500" x2="70859" y2="87500"/>
                        <a14:foregroundMark x1="73516" y1="86250" x2="73516" y2="86250"/>
                        <a14:foregroundMark x1="76094" y1="87083" x2="76094" y2="87083"/>
                        <a14:foregroundMark x1="78672" y1="86111" x2="78672" y2="86111"/>
                        <a14:foregroundMark x1="81797" y1="87778" x2="81797" y2="87778"/>
                        <a14:foregroundMark x1="84609" y1="86389" x2="84609" y2="86389"/>
                        <a14:foregroundMark x1="87188" y1="85556" x2="87188" y2="85556"/>
                        <a14:foregroundMark x1="88125" y1="87639" x2="88125" y2="87639"/>
                        <a14:foregroundMark x1="90391" y1="86111" x2="90391" y2="86111"/>
                        <a14:backgroundMark x1="76250" y1="76389" x2="76250" y2="76389"/>
                        <a14:backgroundMark x1="71719" y1="86806" x2="71719" y2="86806"/>
                        <a14:backgroundMark x1="74297" y1="87639" x2="74297" y2="87639"/>
                        <a14:backgroundMark x1="76953" y1="86250" x2="76953" y2="86250"/>
                        <a14:backgroundMark x1="82578" y1="86111" x2="82578" y2="86111"/>
                        <a14:backgroundMark x1="85313" y1="87083" x2="85313" y2="87083"/>
                        <a14:backgroundMark x1="89219" y1="86667" x2="89219" y2="8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87" t="15223" r="4677" b="6556"/>
          <a:stretch/>
        </p:blipFill>
        <p:spPr>
          <a:xfrm>
            <a:off x="3370478" y="5225898"/>
            <a:ext cx="897171" cy="130125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84" y="5269075"/>
            <a:ext cx="1690046" cy="126753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3913" y1="75616" x2="23913" y2="75616"/>
                        <a14:foregroundMark x1="29022" y1="77586" x2="29022" y2="77586"/>
                        <a14:foregroundMark x1="33152" y1="77586" x2="33152" y2="77586"/>
                        <a14:foregroundMark x1="37826" y1="77340" x2="37826" y2="77340"/>
                        <a14:foregroundMark x1="42174" y1="72906" x2="42174" y2="72906"/>
                        <a14:foregroundMark x1="46087" y1="73399" x2="46087" y2="73399"/>
                        <a14:foregroundMark x1="53913" y1="67980" x2="53913" y2="67980"/>
                        <a14:foregroundMark x1="55652" y1="74384" x2="55652" y2="74384"/>
                        <a14:foregroundMark x1="60326" y1="74384" x2="60326" y2="74384"/>
                        <a14:foregroundMark x1="63152" y1="74631" x2="63152" y2="74631"/>
                        <a14:foregroundMark x1="67391" y1="74384" x2="67391" y2="74384"/>
                        <a14:foregroundMark x1="71087" y1="78571" x2="71087" y2="78571"/>
                        <a14:foregroundMark x1="75435" y1="74138" x2="75435" y2="74138"/>
                        <a14:backgroundMark x1="25326" y1="72906" x2="25326" y2="72906"/>
                        <a14:backgroundMark x1="34891" y1="77340" x2="34891" y2="77340"/>
                        <a14:backgroundMark x1="47500" y1="72660" x2="47500" y2="72660"/>
                        <a14:backgroundMark x1="72391" y1="77833" x2="72391" y2="7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0270"/>
          <a:stretch/>
        </p:blipFill>
        <p:spPr>
          <a:xfrm>
            <a:off x="7978568" y="1638540"/>
            <a:ext cx="1695503" cy="1271083"/>
          </a:xfrm>
          <a:prstGeom prst="rect">
            <a:avLst/>
          </a:prstGeom>
        </p:spPr>
      </p:pic>
      <p:pic>
        <p:nvPicPr>
          <p:cNvPr id="1047" name="그림 1046"/>
          <p:cNvPicPr>
            <a:picLocks noChangeAspect="1"/>
          </p:cNvPicPr>
          <p:nvPr/>
        </p:nvPicPr>
        <p:blipFill rotWithShape="1"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3802" y1="39740" x2="43802" y2="39740"/>
                        <a14:foregroundMark x1="56563" y1="36250" x2="56563" y2="36250"/>
                        <a14:foregroundMark x1="37135" y1="51354" x2="37135" y2="51354"/>
                        <a14:foregroundMark x1="22031" y1="74792" x2="22031" y2="74792"/>
                        <a14:foregroundMark x1="31458" y1="73802" x2="31458" y2="73802"/>
                        <a14:foregroundMark x1="31302" y1="67448" x2="31302" y2="67448"/>
                        <a14:foregroundMark x1="34219" y1="71354" x2="34219" y2="71354"/>
                        <a14:foregroundMark x1="40156" y1="72917" x2="40156" y2="72917"/>
                        <a14:foregroundMark x1="46563" y1="73958" x2="46563" y2="73958"/>
                        <a14:foregroundMark x1="52917" y1="73229" x2="52917" y2="73229"/>
                        <a14:foregroundMark x1="61458" y1="72344" x2="61458" y2="72344"/>
                        <a14:foregroundMark x1="72188" y1="69896" x2="72188" y2="69896"/>
                        <a14:foregroundMark x1="75938" y1="72656" x2="75938" y2="72656"/>
                        <a14:foregroundMark x1="56259" y1="52586" x2="56259" y2="52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7" t="21049" r="16217" b="20980"/>
          <a:stretch/>
        </p:blipFill>
        <p:spPr>
          <a:xfrm>
            <a:off x="623888" y="1809041"/>
            <a:ext cx="1308048" cy="1117989"/>
          </a:xfrm>
          <a:prstGeom prst="rect">
            <a:avLst/>
          </a:prstGeom>
        </p:spPr>
      </p:pic>
      <p:pic>
        <p:nvPicPr>
          <p:cNvPr id="1048" name="그림 10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204" y="3658738"/>
            <a:ext cx="2845394" cy="767544"/>
          </a:xfrm>
          <a:prstGeom prst="rect">
            <a:avLst/>
          </a:prstGeom>
        </p:spPr>
      </p:pic>
      <p:pic>
        <p:nvPicPr>
          <p:cNvPr id="1049" name="그림 1048"/>
          <p:cNvPicPr>
            <a:picLocks noChangeAspect="1"/>
          </p:cNvPicPr>
          <p:nvPr/>
        </p:nvPicPr>
        <p:blipFill rotWithShape="1"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20300" y1="88062" x2="20300" y2="88062"/>
                        <a14:foregroundMark x1="34450" y1="89619" x2="34450" y2="89619"/>
                        <a14:foregroundMark x1="34750" y1="75606" x2="34750" y2="75606"/>
                        <a14:foregroundMark x1="41250" y1="89446" x2="41250" y2="89446"/>
                        <a14:foregroundMark x1="48850" y1="84602" x2="48850" y2="84602"/>
                        <a14:foregroundMark x1="61500" y1="89446" x2="61500" y2="89446"/>
                        <a14:foregroundMark x1="74150" y1="86851" x2="74150" y2="86851"/>
                        <a14:foregroundMark x1="55900" y1="84602" x2="55900" y2="84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5" r="15148"/>
          <a:stretch/>
        </p:blipFill>
        <p:spPr>
          <a:xfrm>
            <a:off x="9965335" y="1828421"/>
            <a:ext cx="1078977" cy="899049"/>
          </a:xfrm>
          <a:prstGeom prst="rect">
            <a:avLst/>
          </a:prstGeom>
        </p:spPr>
      </p:pic>
      <p:pic>
        <p:nvPicPr>
          <p:cNvPr id="1052" name="Picture 4" descr="How create the Kotlin Logo with CSS3 - DEV Community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462" b="97692" l="795" r="98523">
                        <a14:foregroundMark x1="31136" y1="50385" x2="31136" y2="50385"/>
                        <a14:foregroundMark x1="46136" y1="50000" x2="46136" y2="50000"/>
                        <a14:foregroundMark x1="64432" y1="46538" x2="64432" y2="46538"/>
                        <a14:foregroundMark x1="75114" y1="52308" x2="75114" y2="52308"/>
                        <a14:foregroundMark x1="78636" y1="51154" x2="78636" y2="51154"/>
                        <a14:foregroundMark x1="80682" y1="21154" x2="80682" y2="21154"/>
                        <a14:foregroundMark x1="86023" y1="67692" x2="86023" y2="6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007" y="1848696"/>
            <a:ext cx="2717968" cy="8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그림 1053"/>
          <p:cNvPicPr>
            <a:picLocks noChangeAspect="1"/>
          </p:cNvPicPr>
          <p:nvPr/>
        </p:nvPicPr>
        <p:blipFill rotWithShape="1">
          <a:blip r:embed="rId24" cstate="hq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9091" l="0" r="99907">
                        <a14:foregroundMark x1="34605" y1="23091" x2="34605" y2="23091"/>
                        <a14:foregroundMark x1="43349" y1="41091" x2="43349" y2="41091"/>
                        <a14:foregroundMark x1="52279" y1="62182" x2="52279" y2="62182"/>
                        <a14:foregroundMark x1="55070" y1="40727" x2="55070" y2="40727"/>
                        <a14:foregroundMark x1="42977" y1="59818" x2="42977" y2="59818"/>
                        <a14:foregroundMark x1="45209" y1="60000" x2="45209" y2="60000"/>
                        <a14:foregroundMark x1="20558" y1="86182" x2="20558" y2="86182"/>
                        <a14:foregroundMark x1="26419" y1="87273" x2="26419" y2="87273"/>
                        <a14:foregroundMark x1="30326" y1="85818" x2="30326" y2="85818"/>
                        <a14:foregroundMark x1="33209" y1="86909" x2="33209" y2="86909"/>
                        <a14:foregroundMark x1="26698" y1="82727" x2="26698" y2="82727"/>
                        <a14:foregroundMark x1="37581" y1="88545" x2="37581" y2="88545"/>
                        <a14:foregroundMark x1="41767" y1="87455" x2="41767" y2="87455"/>
                        <a14:foregroundMark x1="50419" y1="87455" x2="50419" y2="87455"/>
                        <a14:foregroundMark x1="54140" y1="89091" x2="54140" y2="89091"/>
                        <a14:foregroundMark x1="59163" y1="85636" x2="59163" y2="85636"/>
                        <a14:foregroundMark x1="63721" y1="91091" x2="63721" y2="91091"/>
                        <a14:foregroundMark x1="63721" y1="82727" x2="63721" y2="82727"/>
                        <a14:foregroundMark x1="66419" y1="90545" x2="66419" y2="90545"/>
                        <a14:foregroundMark x1="70605" y1="87636" x2="70605" y2="87636"/>
                        <a14:foregroundMark x1="75070" y1="86909" x2="75070" y2="86909"/>
                        <a14:backgroundMark x1="43163" y1="89455" x2="43163" y2="89455"/>
                        <a14:backgroundMark x1="68000" y1="88545" x2="68000" y2="88545"/>
                        <a14:backgroundMark x1="51349" y1="87273" x2="51349" y2="8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67" r="18014"/>
          <a:stretch/>
        </p:blipFill>
        <p:spPr>
          <a:xfrm>
            <a:off x="1794076" y="5235883"/>
            <a:ext cx="1592275" cy="12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장바구니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3"/>
            <a:ext cx="3779837" cy="562854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635750" y="2773601"/>
            <a:ext cx="4263397" cy="224742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상세 페이지의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입력 폼과 동일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상품의 상품 금액 계산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결제하기 버튼을 누르면 유효성 검사 진행 후 결제 완료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16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장바구니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2" y="2634523"/>
            <a:ext cx="5476288" cy="27271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38" y="2916237"/>
            <a:ext cx="4683468" cy="216376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068437" y="1886119"/>
            <a:ext cx="4055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정보 가져오기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6688" y="270737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serOrderController.java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17276" y="2953696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CookiesComparator.java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74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장바구니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808163"/>
            <a:ext cx="5257623" cy="48004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4796"/>
            <a:ext cx="4858790" cy="296827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068437" y="1167105"/>
            <a:ext cx="4055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정보 가져오기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31981" y="186056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05260" y="2670186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3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장바구니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722" y="1818252"/>
            <a:ext cx="4298853" cy="46206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9847"/>
          <a:stretch/>
        </p:blipFill>
        <p:spPr>
          <a:xfrm>
            <a:off x="623888" y="1820051"/>
            <a:ext cx="5364758" cy="461884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91240" y="1168858"/>
            <a:ext cx="4409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상품 수정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39116" y="1897749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serOrderController.java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22383" y="1897749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serOrderController.java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6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6939" y="424952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54" y="1079815"/>
            <a:ext cx="3784171" cy="563499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58141" y="1161703"/>
            <a:ext cx="4263397" cy="5471220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security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비밀번호는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encoding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들어감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비밀번호가 일치하지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않을 경우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alert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SNS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아이디찾기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비밀번호찾기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539" y="4004233"/>
            <a:ext cx="3182761" cy="9154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958273" y="1854200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62607" y="3712647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742444" y="2838651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42444" y="4277312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162" y="1358171"/>
            <a:ext cx="2952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539384" y="1052513"/>
            <a:ext cx="6017810" cy="55989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t="71980" r="29767"/>
          <a:stretch/>
        </p:blipFill>
        <p:spPr>
          <a:xfrm>
            <a:off x="6709898" y="2664199"/>
            <a:ext cx="4621718" cy="236906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307664" y="115970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SecurityConfig.java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82086" y="275990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SecurityConfig.java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83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6939" y="424952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92954" y="5866912"/>
            <a:ext cx="3606091" cy="408623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OAuth2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구현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5" y="1357260"/>
            <a:ext cx="3530625" cy="41520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60" y="1382082"/>
            <a:ext cx="3747837" cy="41520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31" y="1382082"/>
            <a:ext cx="3366738" cy="41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8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5" y="1572200"/>
            <a:ext cx="6154386" cy="46502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33" y="1572200"/>
            <a:ext cx="4280708" cy="46502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82264" y="1731199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CustomOAuth2UserService.java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03346" y="1721297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pplication-oauth.java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53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36" y="1941758"/>
            <a:ext cx="5158264" cy="42451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941758"/>
            <a:ext cx="5837795" cy="424514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25745" y="5817567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OAuthAttribute.java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6141" y="5817568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OAuthAttribute.java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9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6939" y="424952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35750" y="1528818"/>
            <a:ext cx="4263397" cy="4658082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유효성 체크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아이디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또는 영문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포함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~20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숫자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조합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자리 이상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재입력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비밀번호와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일치 여부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한글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2~5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형식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휴대폰번호 형식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빈칸이 아닌지 체크 여부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필수 동의 체크 여부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키를 누를 때마다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유효성 체크 표시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9831"/>
            <a:ext cx="3791405" cy="564576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271588" y="1757147"/>
            <a:ext cx="3779837" cy="127180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387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1458188" y="331141"/>
            <a:ext cx="10341559" cy="5855759"/>
            <a:chOff x="1458188" y="331141"/>
            <a:chExt cx="10341559" cy="585575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2378284" y="331141"/>
              <a:ext cx="7247854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디자인 및 개발 진행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A6765C-1B48-43A7-BFDA-87B67A63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437847"/>
              </p:ext>
            </p:extLst>
          </p:nvPr>
        </p:nvGraphicFramePr>
        <p:xfrm>
          <a:off x="1458188" y="1866899"/>
          <a:ext cx="9354957" cy="3519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787">
                  <a:extLst>
                    <a:ext uri="{9D8B030D-6E8A-4147-A177-3AD203B41FA5}">
                      <a16:colId xmlns:a16="http://schemas.microsoft.com/office/drawing/2014/main" val="2968255590"/>
                    </a:ext>
                  </a:extLst>
                </a:gridCol>
                <a:gridCol w="1524834">
                  <a:extLst>
                    <a:ext uri="{9D8B030D-6E8A-4147-A177-3AD203B41FA5}">
                      <a16:colId xmlns:a16="http://schemas.microsoft.com/office/drawing/2014/main" val="988544627"/>
                    </a:ext>
                  </a:extLst>
                </a:gridCol>
                <a:gridCol w="1524834">
                  <a:extLst>
                    <a:ext uri="{9D8B030D-6E8A-4147-A177-3AD203B41FA5}">
                      <a16:colId xmlns:a16="http://schemas.microsoft.com/office/drawing/2014/main" val="2485534604"/>
                    </a:ext>
                  </a:extLst>
                </a:gridCol>
                <a:gridCol w="1524834">
                  <a:extLst>
                    <a:ext uri="{9D8B030D-6E8A-4147-A177-3AD203B41FA5}">
                      <a16:colId xmlns:a16="http://schemas.microsoft.com/office/drawing/2014/main" val="2930947001"/>
                    </a:ext>
                  </a:extLst>
                </a:gridCol>
                <a:gridCol w="1524834">
                  <a:extLst>
                    <a:ext uri="{9D8B030D-6E8A-4147-A177-3AD203B41FA5}">
                      <a16:colId xmlns:a16="http://schemas.microsoft.com/office/drawing/2014/main" val="4178292626"/>
                    </a:ext>
                  </a:extLst>
                </a:gridCol>
                <a:gridCol w="1524834">
                  <a:extLst>
                    <a:ext uri="{9D8B030D-6E8A-4147-A177-3AD203B41FA5}">
                      <a16:colId xmlns:a16="http://schemas.microsoft.com/office/drawing/2014/main" val="1577304287"/>
                    </a:ext>
                  </a:extLst>
                </a:gridCol>
              </a:tblGrid>
              <a:tr h="36591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1~2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3~4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5~6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7~8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9~10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51938"/>
                  </a:ext>
                </a:extLst>
              </a:tr>
              <a:tr h="36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Front-end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76511"/>
                  </a:ext>
                </a:extLst>
              </a:tr>
              <a:tr h="36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DB</a:t>
                      </a:r>
                      <a:r>
                        <a:rPr lang="en-US" altLang="ko-KR" sz="1300" baseline="0" dirty="0" smtClean="0">
                          <a:latin typeface="+mn-lt"/>
                        </a:rPr>
                        <a:t> Table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68396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+mn-lt"/>
                        </a:rPr>
                        <a:t>관리자페이지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37958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+mn-lt"/>
                        </a:rPr>
                        <a:t>사용자 페이지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187397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Test/Debugging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5317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+mn-lt"/>
                        </a:rPr>
                        <a:t>앱 프로그래밍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18185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+mn-lt"/>
                        </a:rPr>
                        <a:t>보고서</a:t>
                      </a:r>
                      <a:r>
                        <a:rPr lang="en-US" altLang="ko-KR" sz="1300" dirty="0" smtClean="0">
                          <a:latin typeface="+mn-lt"/>
                        </a:rPr>
                        <a:t>/</a:t>
                      </a:r>
                      <a:r>
                        <a:rPr lang="ko-KR" altLang="en-US" sz="1300" dirty="0" smtClean="0">
                          <a:latin typeface="+mn-lt"/>
                        </a:rPr>
                        <a:t>영상</a:t>
                      </a:r>
                      <a:r>
                        <a:rPr lang="ko-KR" altLang="en-US" sz="1300" baseline="0" dirty="0" smtClean="0">
                          <a:latin typeface="+mn-lt"/>
                        </a:rPr>
                        <a:t>촬영</a:t>
                      </a:r>
                      <a:r>
                        <a:rPr lang="en-US" altLang="ko-KR" sz="1300" baseline="0" dirty="0" smtClean="0">
                          <a:latin typeface="+mn-lt"/>
                        </a:rPr>
                        <a:t>/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aseline="0" dirty="0" smtClean="0">
                          <a:latin typeface="+mn-lt"/>
                        </a:rPr>
                        <a:t>배포</a:t>
                      </a:r>
                      <a:endParaRPr lang="ko-KR" altLang="en-US" sz="13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10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0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6939" y="424952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35750" y="1296320"/>
            <a:ext cx="4263397" cy="517278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우편번호칸을 누르면 주소 검색 창으로 이동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Daum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API)</a:t>
            </a: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가입하기 버튼을 누르면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유효성 체크하고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가입한 사람인지 체크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회원가입이 안될 경우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입력이 공백 또는 유효하지 않음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가입한 회원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동일한 이메일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아이디가 이미 등록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9831"/>
            <a:ext cx="3791405" cy="564576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756" y="4953570"/>
            <a:ext cx="2313383" cy="6602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755" y="5677513"/>
            <a:ext cx="2313383" cy="6579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45016" y="424952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54612" y="633549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306767" y="4249521"/>
            <a:ext cx="3713052" cy="370104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06767" y="6335496"/>
            <a:ext cx="3713052" cy="370104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357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92" y="1855199"/>
            <a:ext cx="5263264" cy="4084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62" y="1855199"/>
            <a:ext cx="5387101" cy="408422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402602" y="559882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MemberJoinDto.java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98527" y="559882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UserInfoController.java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95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 찾기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6939" y="424952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5750" y="2294021"/>
            <a:ext cx="4244109" cy="316682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페이지에서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찾기를 눌러 확인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입력을 했을 때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alert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창이 뜨며 아이디 확인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9" y="1049267"/>
            <a:ext cx="3798500" cy="565633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483" t="4612" r="2439" b="8839"/>
          <a:stretch/>
        </p:blipFill>
        <p:spPr>
          <a:xfrm>
            <a:off x="7161472" y="4165167"/>
            <a:ext cx="3192664" cy="9319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75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16939" y="4249521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ProductService.java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69146"/>
            <a:ext cx="3798500" cy="56563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1209848"/>
            <a:ext cx="4284663" cy="36382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0" y="5122999"/>
            <a:ext cx="4278171" cy="1582601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5163180" y="2428875"/>
            <a:ext cx="1380496" cy="551375"/>
          </a:xfrm>
          <a:prstGeom prst="rightArrow">
            <a:avLst/>
          </a:prstGeom>
          <a:solidFill>
            <a:srgbClr val="FF0000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880328" y="4962957"/>
            <a:ext cx="2581019" cy="72098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페이지에서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찾기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누르기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432773" y="1628925"/>
            <a:ext cx="2740783" cy="7338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입력된 메일로 비밀번호 변경 메일이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보내짐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857303" y="4556635"/>
            <a:ext cx="3686175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변경하기 버튼을 누르면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페이지로 이동해 변경 가능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8543478" y="4611108"/>
            <a:ext cx="631816" cy="703697"/>
          </a:xfrm>
          <a:prstGeom prst="downArrow">
            <a:avLst/>
          </a:prstGeom>
          <a:solidFill>
            <a:srgbClr val="FF0000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000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찾기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440" y="1286281"/>
            <a:ext cx="5687120" cy="541931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604895" y="6334642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비회원 주문조회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49266"/>
            <a:ext cx="3798500" cy="565633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59167" y="2773146"/>
            <a:ext cx="3507944" cy="941604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635749" y="2447253"/>
            <a:ext cx="4263397" cy="28603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주문자명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주문자 핸드폰번호 입력 후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조회를 누르면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 조회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정보가 없으면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alert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06" y="4055014"/>
            <a:ext cx="3828282" cy="1077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06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비회원 주문조회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26" y="1049267"/>
            <a:ext cx="3798499" cy="565633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98203" y="2093878"/>
            <a:ext cx="3507944" cy="83220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98203" y="4127330"/>
            <a:ext cx="3507944" cy="193383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3944" y="2325313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2607" y="490958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35750" y="2967179"/>
            <a:ext cx="4263397" cy="224742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수량 및 상태 확인 가능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상태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정보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수량 확인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주문정보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버튼을 누르면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정보 확인 가능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 rot="10800000">
            <a:off x="4802071" y="4127330"/>
            <a:ext cx="645139" cy="378444"/>
          </a:xfrm>
          <a:prstGeom prst="rightArrow">
            <a:avLst/>
          </a:prstGeom>
          <a:solidFill>
            <a:srgbClr val="FF0000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91204" y="413644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1049267"/>
            <a:ext cx="3779837" cy="5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비회원 주문조회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353732"/>
            <a:ext cx="5373348" cy="32768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23" y="1052513"/>
            <a:ext cx="5506673" cy="556755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38143" y="5276076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CartService.java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89466" y="6280175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CartService.java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1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비회원 주문조회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4" y="2290341"/>
            <a:ext cx="5273675" cy="3340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56" y="2452201"/>
            <a:ext cx="5667613" cy="28902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51169" y="5276076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UserInfoController.java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116939" y="5016152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myorder.js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4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26" y="1049267"/>
            <a:ext cx="3798500" cy="565633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657016" y="2160667"/>
            <a:ext cx="4263397" cy="3473291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내정보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로그아웃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적립금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쿠폰 확인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후기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문의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내역 확인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주문조회와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거의 동일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배송완료되면 후기 작성 가능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02101" y="1745357"/>
            <a:ext cx="949324" cy="31204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43945" y="2160667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43944" y="2706767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925" y="3226089"/>
            <a:ext cx="3798500" cy="240447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09987" y="433685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793119" y="1745357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 rot="10800000">
            <a:off x="4903092" y="4851399"/>
            <a:ext cx="634085" cy="368300"/>
          </a:xfrm>
          <a:prstGeom prst="rightArrow">
            <a:avLst/>
          </a:prstGeom>
          <a:solidFill>
            <a:srgbClr val="FF0000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25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090057" y="1527992"/>
            <a:ext cx="10709690" cy="4658908"/>
            <a:chOff x="1090057" y="1527992"/>
            <a:chExt cx="10709690" cy="46589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288528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3994677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1090057" y="1843610"/>
              <a:ext cx="1979316" cy="1065674"/>
              <a:chOff x="1492894" y="1700503"/>
              <a:chExt cx="1979316" cy="10656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1492894" y="2181402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Member</a:t>
                </a: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SNS User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2233551" y="1700503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A9D0D7-7DC0-4167-A580-815CF0F88A30}"/>
                </a:ext>
              </a:extLst>
            </p:cNvPr>
            <p:cNvSpPr/>
            <p:nvPr/>
          </p:nvSpPr>
          <p:spPr>
            <a:xfrm>
              <a:off x="4536863" y="1843610"/>
              <a:ext cx="49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9406975" y="1455312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6700826" y="1455312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2325378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Item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7243012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9949161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1288528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3994676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6700824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9406975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182953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453816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724301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994916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3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Cart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08501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Order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1088873" y="5026582"/>
            <a:ext cx="1979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en-US" altLang="ko-KR" sz="1600" kern="100" spc="-70" dirty="0" smtClean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Comment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5041773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Review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2" y="5026582"/>
            <a:ext cx="1979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Inquiry</a:t>
            </a:r>
          </a:p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Inquiry Reply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38321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Notice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51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944" y="1182922"/>
            <a:ext cx="6742112" cy="42008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79" y="5517430"/>
            <a:ext cx="5046732" cy="113658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17526" y="503510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CartService.java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94181" y="5598820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yorder-list-user.html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정보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49266"/>
            <a:ext cx="3798500" cy="565633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86518" y="1141822"/>
            <a:ext cx="4263397" cy="5471220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정보 버튼을 누르면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정보 페이지에 가기 전에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비밀번호를 확인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완료되면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alert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창과 함께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내정보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실패 시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alert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967" y="3367899"/>
            <a:ext cx="3490498" cy="10190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967" y="5149933"/>
            <a:ext cx="3490498" cy="9612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64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정보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49267"/>
            <a:ext cx="3798499" cy="56563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635750" y="2600486"/>
            <a:ext cx="4263397" cy="2553891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정보 수정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비밀번호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후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변경하기 버튼을 누르면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유효성 체크 및 수정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회원탈퇴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5034" y="3692766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73325" y="5874857"/>
            <a:ext cx="2489199" cy="31204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90070" y="5874857"/>
            <a:ext cx="1083255" cy="31204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23169" y="5874857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68301" y="5874857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027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49267"/>
            <a:ext cx="3779837" cy="5628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89" y="1084664"/>
            <a:ext cx="3777658" cy="5625297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324504" y="5452264"/>
            <a:ext cx="3796985" cy="102155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주문이 배송완료 상태가 되면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작성 버튼이 나타나고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누르면 리뷰 작성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14825" y="4876815"/>
            <a:ext cx="585473" cy="37146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961617" y="4886324"/>
            <a:ext cx="2159871" cy="361950"/>
          </a:xfrm>
          <a:prstGeom prst="rightArrow">
            <a:avLst/>
          </a:prstGeom>
          <a:solidFill>
            <a:srgbClr val="FF0000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315450" y="4366037"/>
            <a:ext cx="2783612" cy="102155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별점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입력 후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등록버튼을 누르면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유효성 체크 후 등록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73925" y="3788960"/>
            <a:ext cx="3527425" cy="39614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1906" y="776887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10894" y="759188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작성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8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78" y="1049267"/>
            <a:ext cx="3798500" cy="56563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1049267"/>
            <a:ext cx="3790722" cy="56447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62475" y="1808163"/>
            <a:ext cx="488950" cy="65881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5161643" y="1905000"/>
            <a:ext cx="1963058" cy="413544"/>
          </a:xfrm>
          <a:prstGeom prst="rightArrow">
            <a:avLst/>
          </a:prstGeom>
          <a:solidFill>
            <a:srgbClr val="FF0000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48289" y="2799009"/>
            <a:ext cx="3295371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작성한 리뷰 페이지에서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목록확인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05837" y="2799009"/>
            <a:ext cx="2533764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수정 페이지에서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수정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1906" y="741490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작성한 리뷰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10894" y="759188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수정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7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49267"/>
            <a:ext cx="3779837" cy="562854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635750" y="3539768"/>
            <a:ext cx="4263397" cy="71508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구매한 상품의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페이지에서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작성된 모든 후기를 볼 수 있음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1906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상세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8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2"/>
            <a:ext cx="3779837" cy="5628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1080677"/>
            <a:ext cx="3783013" cy="56332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01925" y="6401905"/>
            <a:ext cx="1603375" cy="31204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385355" y="6351154"/>
            <a:ext cx="2653620" cy="413544"/>
          </a:xfrm>
          <a:prstGeom prst="rightArrow">
            <a:avLst/>
          </a:prstGeom>
          <a:solidFill>
            <a:srgbClr val="FF0000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11803" y="5552422"/>
            <a:ext cx="2846247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  을 누르고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게시판으로 들어가기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271" y="5615172"/>
            <a:ext cx="324679" cy="30759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10893" y="757195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56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3"/>
            <a:ext cx="3783013" cy="563327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62607" y="1705083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43175" y="2162175"/>
            <a:ext cx="1238250" cy="33337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35750" y="1438255"/>
            <a:ext cx="4263397" cy="517278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검색어로 문의 찾기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작성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수정 및 삭제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비회원일 경우 비밀번호 입력 후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답변할 경우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비밀글일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마스킹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40" y="3963988"/>
            <a:ext cx="4088373" cy="84805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581524" y="2977695"/>
            <a:ext cx="424089" cy="627518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74763" y="3869148"/>
            <a:ext cx="1525587" cy="94289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00271" y="2144197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58372" y="310678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64462" y="415592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4943475"/>
            <a:ext cx="457200" cy="4286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233" y="5478387"/>
            <a:ext cx="1492048" cy="3730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850" y="6058208"/>
            <a:ext cx="533400" cy="32596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45082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2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55" y="1049267"/>
            <a:ext cx="3792770" cy="564780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657016" y="1414109"/>
            <a:ext cx="4263397" cy="4918115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검색창에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검색어를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입력하여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검색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결과가 없을 경우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2310" b="35919"/>
          <a:stretch/>
        </p:blipFill>
        <p:spPr>
          <a:xfrm>
            <a:off x="6892153" y="3009900"/>
            <a:ext cx="3793122" cy="29241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41906" y="741490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83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49267"/>
            <a:ext cx="3779837" cy="562854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35750" y="1127928"/>
            <a:ext cx="4263397" cy="5471220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페이지에서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누르고 작성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유형 선택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배송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 문의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비밀글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여부 선택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내용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입력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회원일 경우 닉네임과 비밀번호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불필요하므로 나타나지 않음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275" y="1325162"/>
            <a:ext cx="1338262" cy="3445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947" y="2712556"/>
            <a:ext cx="3739002" cy="110331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48175" y="2191854"/>
            <a:ext cx="603250" cy="28464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62607" y="1828908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51425" y="2149510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71589" y="2476499"/>
            <a:ext cx="3779836" cy="1581151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76186" y="3103580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23888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3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14" y="1442030"/>
            <a:ext cx="7236086" cy="5021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2519373" y="356423"/>
            <a:ext cx="705875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ERD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9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49267"/>
            <a:ext cx="3779837" cy="562854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49140" y="1807429"/>
            <a:ext cx="4263397" cy="4086225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보안문자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등록하기 버튼을 누르면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유효성 검사 후 문의 등록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76186" y="4251343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71589" y="4033317"/>
            <a:ext cx="3779836" cy="805384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76186" y="4880637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1589" y="4825182"/>
            <a:ext cx="3779836" cy="48024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502" y="3338732"/>
            <a:ext cx="3550671" cy="10236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502" y="4544814"/>
            <a:ext cx="3550671" cy="992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623888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43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13" y="4187751"/>
            <a:ext cx="5453036" cy="196309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39" y="1859502"/>
            <a:ext cx="6010275" cy="43273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132" y="1859502"/>
            <a:ext cx="5458088" cy="20856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891240" y="1312059"/>
            <a:ext cx="4409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 문자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68384" y="5817568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CaptchaUtil.java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47690" y="3620314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CaptchaController.java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47690" y="4242869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qna-write.html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8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57016" y="1839060"/>
            <a:ext cx="4263397" cy="3779758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페이지에서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수정버튼을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누르고 수정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페이지로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페이지와 마찬가지로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회원일 경우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비밀번호는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나타나지 않음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수정하기 버튼을 제외하고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문의 등록 페이지와 동일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관리자가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답변을 등록하지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않았다면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가능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49267"/>
            <a:ext cx="3768356" cy="561144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23888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페이지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없을 때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03060" y="4874676"/>
            <a:ext cx="3730347" cy="478374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21078" y="2428875"/>
            <a:ext cx="3730347" cy="32385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21078" y="3567014"/>
            <a:ext cx="3730347" cy="32385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7862" y="2428875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37861" y="493549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37860" y="3544273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7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49267"/>
            <a:ext cx="3779837" cy="562854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620503" y="2733909"/>
            <a:ext cx="4263397" cy="224742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회원일 경우 닉네임 부분은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나타나지 않음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답변을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등록했다면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불가능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관리자의 답변 내용이 보여짐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0175" y="2428875"/>
            <a:ext cx="3571875" cy="32385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00175" y="2752725"/>
            <a:ext cx="3571875" cy="81915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00174" y="3897312"/>
            <a:ext cx="3571875" cy="78898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62607" y="237386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62607" y="2977634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62607" y="4107139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3888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페이지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있을 때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61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34" y="1049267"/>
            <a:ext cx="3763073" cy="560357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57016" y="1088350"/>
            <a:ext cx="4263397" cy="5471220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마이페이지에서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나의 문의 내역으로 들어가면 해당 유저가 작성한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볼 수 있음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작성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유저의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문의내역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등록된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없을 경우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3888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문의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7302" b="43139"/>
          <a:stretch/>
        </p:blipFill>
        <p:spPr>
          <a:xfrm>
            <a:off x="7200725" y="3982256"/>
            <a:ext cx="3173763" cy="23421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540000" y="1796874"/>
            <a:ext cx="1230489" cy="42703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75166" y="2314222"/>
            <a:ext cx="3758241" cy="89182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27811" y="183200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947170" y="2575467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025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57016" y="3233301"/>
            <a:ext cx="426339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상세페이지의 문의 탭에서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 작성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문의 목록 확인 가능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3"/>
            <a:ext cx="3779837" cy="56285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271588" y="3125165"/>
            <a:ext cx="3779837" cy="193737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3888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상세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89870"/>
            <a:ext cx="3771233" cy="561573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23888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 작성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57016" y="1310918"/>
            <a:ext cx="4263397" cy="5172789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유형이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점을 제외하고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 페이지와 동일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문의 유형 선택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문의내용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</a:p>
          <a:p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비밀글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여부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 문자 입력 후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등록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회원일 경우 닉네임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비밀번호는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나타나지 않음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77387" y="1932971"/>
            <a:ext cx="3541854" cy="31251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213" y="3080092"/>
            <a:ext cx="3739002" cy="11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32" y="1077578"/>
            <a:ext cx="3761819" cy="560171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35750" y="2264029"/>
            <a:ext cx="4263397" cy="3473291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유형이 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페이지와 마찬가지로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회원일 경우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비밀번호는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나타나지 않음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수정하기 버튼을 제외하고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문의 등록 페이지와 동일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관리자가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답변을 등록하지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않았다면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가능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03060" y="4874676"/>
            <a:ext cx="3730347" cy="478374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21078" y="2428875"/>
            <a:ext cx="3730347" cy="32385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21078" y="3567014"/>
            <a:ext cx="3730347" cy="32385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7862" y="2428875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37861" y="493549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37860" y="3544273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23888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 수정 페이지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없을 때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32801" y="1887377"/>
            <a:ext cx="3730347" cy="32385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32140" y="187600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232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11" y="1049267"/>
            <a:ext cx="3766396" cy="5608527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35750" y="2959994"/>
            <a:ext cx="4263397" cy="224742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회원일 경우 닉네임 부분은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나타나지 않음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답변을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등록했다면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불가능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관리자의 답변 내용이 보여짐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0175" y="2428875"/>
            <a:ext cx="3571875" cy="32385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00175" y="2752725"/>
            <a:ext cx="3571875" cy="819150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00174" y="3897312"/>
            <a:ext cx="3571875" cy="78898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62607" y="237386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62607" y="2977634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62607" y="4107139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3888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 수정 페이지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있을 때</a:t>
            </a:r>
            <a:r>
              <a:rPr lang="en-US" altLang="ko-KR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51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4"/>
            <a:ext cx="3779837" cy="562854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635750" y="1568272"/>
            <a:ext cx="4263397" cy="4658082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마이페이지에서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나의 문의 내역으로 들어가면 해당 유저가 작성한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상품문의를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볼 수 있음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유저의 문의를 확인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삭제할 수 있음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등록된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상품문의가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없을 경우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3888" y="744736"/>
            <a:ext cx="4409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문의 페이지</a:t>
            </a:r>
            <a:endParaRPr lang="en-US" altLang="ko-KR" sz="1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71588" y="1808163"/>
            <a:ext cx="3758241" cy="127500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6549" b="68732"/>
          <a:stretch/>
        </p:blipFill>
        <p:spPr>
          <a:xfrm>
            <a:off x="6844415" y="4268281"/>
            <a:ext cx="3846066" cy="14156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7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26310"/>
            <a:ext cx="6143086" cy="36576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57" y="2521819"/>
            <a:ext cx="5041263" cy="2434979"/>
          </a:xfrm>
          <a:prstGeom prst="rect">
            <a:avLst/>
          </a:prstGeom>
        </p:spPr>
      </p:pic>
      <p:sp>
        <p:nvSpPr>
          <p:cNvPr id="9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Member / SNS User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37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52512"/>
            <a:ext cx="3779837" cy="56285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76" y="1077058"/>
            <a:ext cx="3779837" cy="56285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71588" y="6369012"/>
            <a:ext cx="1460323" cy="31204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810933" y="6351154"/>
            <a:ext cx="4228042" cy="413544"/>
          </a:xfrm>
          <a:prstGeom prst="rightArrow">
            <a:avLst/>
          </a:prstGeom>
          <a:solidFill>
            <a:srgbClr val="FF0000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11166" y="5553075"/>
            <a:ext cx="3027575" cy="7150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  을 누르고 공지사항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게시판으로 들어가기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849" y="5603029"/>
            <a:ext cx="324679" cy="30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8" y="1049267"/>
            <a:ext cx="3779837" cy="562854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635750" y="1088350"/>
            <a:ext cx="4263397" cy="5471220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검색창에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검색어를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입력해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찾기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확인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상세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결과가 없을 경우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71588" y="1722779"/>
            <a:ext cx="3758241" cy="29793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77231" y="2021936"/>
            <a:ext cx="3758241" cy="445198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902" b="34949"/>
          <a:stretch/>
        </p:blipFill>
        <p:spPr>
          <a:xfrm>
            <a:off x="6915475" y="3352997"/>
            <a:ext cx="3703941" cy="29314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965428" y="1721554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71071" y="2059869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3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66" y="1052513"/>
            <a:ext cx="3783565" cy="563409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635750" y="3233301"/>
            <a:ext cx="4263397" cy="1328023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제목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확인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 목록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54665" y="1896533"/>
            <a:ext cx="3522135" cy="318346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54666" y="5271910"/>
            <a:ext cx="3522134" cy="28116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5821" y="3454628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961241" y="5513971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5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95977" y="3126959"/>
            <a:ext cx="425699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983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" y="1832549"/>
            <a:ext cx="5759450" cy="376471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635750" y="1287701"/>
            <a:ext cx="4284663" cy="5219224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페이지에서 관리자가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있는    를 눌렀을 때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페이지로 이동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카테고리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회원관리       상품관리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주문관리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리뷰관리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통합문의관리   상품문의관리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공지사항관리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각 페이지로 이동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NURIRI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누르면 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3888" y="2052421"/>
            <a:ext cx="795337" cy="176710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10225" y="1832550"/>
            <a:ext cx="773114" cy="21987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1950" t="21586" r="16924" b="18822"/>
          <a:stretch/>
        </p:blipFill>
        <p:spPr>
          <a:xfrm>
            <a:off x="8429398" y="1800008"/>
            <a:ext cx="257176" cy="2762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16986" y="1938120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75455" y="161534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46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회원관리</a:t>
            </a:r>
            <a:r>
              <a:rPr lang="en-US" altLang="ko-KR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9" y="1832549"/>
            <a:ext cx="5759450" cy="376471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608202" y="1950640"/>
            <a:ext cx="4302313" cy="3473291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회원등급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/VIP/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일반회원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키워드 검색조건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24550" y="3238500"/>
            <a:ext cx="336672" cy="18552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48288" y="3906839"/>
            <a:ext cx="795111" cy="398461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47942" y="3139232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63566" y="2181225"/>
            <a:ext cx="4819771" cy="480555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89889" y="2229406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28153" y="3006725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791352" y="4305300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회원관리</a:t>
            </a:r>
            <a:r>
              <a:rPr lang="en-US" altLang="ko-KR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2" y="2272833"/>
            <a:ext cx="5568757" cy="361636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88599" y="5545443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45" y="1661579"/>
            <a:ext cx="5336732" cy="44714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945489" y="5750698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AdminMemberController.java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03393" y="1749613"/>
            <a:ext cx="900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61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11" y="1655304"/>
            <a:ext cx="6005024" cy="272039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751595" y="1825167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211" y="4767850"/>
            <a:ext cx="5987578" cy="16434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751595" y="4843238"/>
            <a:ext cx="4249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90638" y="5327978"/>
            <a:ext cx="18124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찾기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71588" y="2753892"/>
            <a:ext cx="1850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찾기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36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51" y="1808163"/>
            <a:ext cx="7720095" cy="475082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08314" y="1284943"/>
            <a:ext cx="1775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06516" y="6186900"/>
            <a:ext cx="4249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NoticeService.java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3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회원관리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01" y="1831749"/>
            <a:ext cx="5770337" cy="377183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635750" y="2620367"/>
            <a:ext cx="4302313" cy="2553891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회원번호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회원등급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이름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적립금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권한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가입일자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확인 가능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버튼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버튼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페이지로 이동</a:t>
            </a:r>
            <a:endParaRPr lang="en-US" altLang="ko-KR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29891" y="4738255"/>
            <a:ext cx="554182" cy="22167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52491" y="4959927"/>
            <a:ext cx="308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01618" y="3314336"/>
            <a:ext cx="308981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58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F3F3F"/>
      </a:hlink>
      <a:folHlink>
        <a:srgbClr val="3F3F3F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/>
        </a:solidFill>
        <a:ln w="3175" cap="rnd">
          <a:noFill/>
          <a:round/>
        </a:ln>
      </a:spPr>
      <a:bodyPr lIns="0" tIns="0" rIns="0" bIns="0" rtlCol="0" anchor="ctr"/>
      <a:lstStyle>
        <a:defPPr algn="ctr">
          <a:defRPr sz="1700" kern="100" spc="-80" dirty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w="sm" len="sm"/>
          <a:tailEnd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700" kern="100" spc="-80" dirty="0" err="1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10521</TotalTime>
  <Words>2717</Words>
  <Application>Microsoft Office PowerPoint</Application>
  <PresentationFormat>와이드스크린</PresentationFormat>
  <Paragraphs>1345</Paragraphs>
  <Slides>146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3" baseType="lpstr">
      <vt:lpstr>나눔스퀘어 Bold</vt:lpstr>
      <vt:lpstr>나눔스퀘어 Light</vt:lpstr>
      <vt:lpstr>나눔스퀘어</vt:lpstr>
      <vt:lpstr>Arial</vt:lpstr>
      <vt:lpstr>Tw Cen MT Condensed Extra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tjoeun</cp:lastModifiedBy>
  <cp:revision>515</cp:revision>
  <dcterms:created xsi:type="dcterms:W3CDTF">2020-10-15T02:30:10Z</dcterms:created>
  <dcterms:modified xsi:type="dcterms:W3CDTF">2023-05-22T03:22:54Z</dcterms:modified>
</cp:coreProperties>
</file>